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5"/>
  </p:notesMasterIdLst>
  <p:sldIdLst>
    <p:sldId id="401" r:id="rId5"/>
    <p:sldId id="411" r:id="rId6"/>
    <p:sldId id="413" r:id="rId7"/>
    <p:sldId id="419" r:id="rId8"/>
    <p:sldId id="414" r:id="rId9"/>
    <p:sldId id="412" r:id="rId10"/>
    <p:sldId id="415" r:id="rId11"/>
    <p:sldId id="416" r:id="rId12"/>
    <p:sldId id="417" r:id="rId13"/>
    <p:sldId id="4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B4BB1-0007-4E45-8B1F-108A7A2C3A94}" v="10" dt="2023-09-27T16:09:04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288" y="78"/>
      </p:cViewPr>
      <p:guideLst>
        <p:guide orient="horz" pos="2160"/>
        <p:guide pos="672"/>
        <p:guide pos="7008"/>
        <p:guide orient="horz"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sa Goldman" userId="b364aa32-2c9e-46d9-8322-618aab609230" providerId="ADAL" clId="{621B4BB1-0007-4E45-8B1F-108A7A2C3A94}"/>
    <pc:docChg chg="undo custSel addSld delSld modSld sldOrd">
      <pc:chgData name="Nessa Goldman" userId="b364aa32-2c9e-46d9-8322-618aab609230" providerId="ADAL" clId="{621B4BB1-0007-4E45-8B1F-108A7A2C3A94}" dt="2023-10-10T15:09:57.255" v="466" actId="20577"/>
      <pc:docMkLst>
        <pc:docMk/>
      </pc:docMkLst>
      <pc:sldChg chg="delSp modSp mod">
        <pc:chgData name="Nessa Goldman" userId="b364aa32-2c9e-46d9-8322-618aab609230" providerId="ADAL" clId="{621B4BB1-0007-4E45-8B1F-108A7A2C3A94}" dt="2023-10-10T15:09:57.255" v="466" actId="20577"/>
        <pc:sldMkLst>
          <pc:docMk/>
          <pc:sldMk cId="2074766540" sldId="401"/>
        </pc:sldMkLst>
        <pc:spChg chg="mod">
          <ac:chgData name="Nessa Goldman" userId="b364aa32-2c9e-46d9-8322-618aab609230" providerId="ADAL" clId="{621B4BB1-0007-4E45-8B1F-108A7A2C3A94}" dt="2023-10-10T15:09:57.255" v="466" actId="20577"/>
          <ac:spMkLst>
            <pc:docMk/>
            <pc:sldMk cId="2074766540" sldId="401"/>
            <ac:spMk id="2" creationId="{B138CF5B-E8DE-48F3-9581-51BBEC47AE73}"/>
          </ac:spMkLst>
        </pc:spChg>
        <pc:spChg chg="mod">
          <ac:chgData name="Nessa Goldman" userId="b364aa32-2c9e-46d9-8322-618aab609230" providerId="ADAL" clId="{621B4BB1-0007-4E45-8B1F-108A7A2C3A94}" dt="2023-09-27T15:31:33.872" v="12" actId="14100"/>
          <ac:spMkLst>
            <pc:docMk/>
            <pc:sldMk cId="2074766540" sldId="401"/>
            <ac:spMk id="3" creationId="{EF5D29EF-CFED-41EF-9138-BE844655F339}"/>
          </ac:spMkLst>
        </pc:spChg>
        <pc:spChg chg="del">
          <ac:chgData name="Nessa Goldman" userId="b364aa32-2c9e-46d9-8322-618aab609230" providerId="ADAL" clId="{621B4BB1-0007-4E45-8B1F-108A7A2C3A94}" dt="2023-09-28T16:24:42.275" v="459" actId="478"/>
          <ac:spMkLst>
            <pc:docMk/>
            <pc:sldMk cId="2074766540" sldId="401"/>
            <ac:spMk id="8" creationId="{0580F7E6-E31A-3433-8D30-17EE0857B99C}"/>
          </ac:spMkLst>
        </pc:spChg>
        <pc:spChg chg="del">
          <ac:chgData name="Nessa Goldman" userId="b364aa32-2c9e-46d9-8322-618aab609230" providerId="ADAL" clId="{621B4BB1-0007-4E45-8B1F-108A7A2C3A94}" dt="2023-09-28T16:24:43.994" v="460" actId="478"/>
          <ac:spMkLst>
            <pc:docMk/>
            <pc:sldMk cId="2074766540" sldId="401"/>
            <ac:spMk id="10" creationId="{DE4ED9A4-3607-6E1E-A004-FF3068433503}"/>
          </ac:spMkLst>
        </pc:spChg>
      </pc:sldChg>
      <pc:sldChg chg="ord">
        <pc:chgData name="Nessa Goldman" userId="b364aa32-2c9e-46d9-8322-618aab609230" providerId="ADAL" clId="{621B4BB1-0007-4E45-8B1F-108A7A2C3A94}" dt="2023-09-27T15:32:58.491" v="45"/>
        <pc:sldMkLst>
          <pc:docMk/>
          <pc:sldMk cId="2983054826" sldId="411"/>
        </pc:sldMkLst>
      </pc:sldChg>
      <pc:sldChg chg="delSp modSp new mod">
        <pc:chgData name="Nessa Goldman" userId="b364aa32-2c9e-46d9-8322-618aab609230" providerId="ADAL" clId="{621B4BB1-0007-4E45-8B1F-108A7A2C3A94}" dt="2023-09-28T16:24:35.346" v="456" actId="478"/>
        <pc:sldMkLst>
          <pc:docMk/>
          <pc:sldMk cId="2798950874" sldId="412"/>
        </pc:sldMkLst>
        <pc:spChg chg="mod">
          <ac:chgData name="Nessa Goldman" userId="b364aa32-2c9e-46d9-8322-618aab609230" providerId="ADAL" clId="{621B4BB1-0007-4E45-8B1F-108A7A2C3A94}" dt="2023-09-27T16:10:50.322" v="87" actId="207"/>
          <ac:spMkLst>
            <pc:docMk/>
            <pc:sldMk cId="2798950874" sldId="412"/>
            <ac:spMk id="2" creationId="{CA1FE557-3C8F-4CC6-F51A-3FC5468BADB8}"/>
          </ac:spMkLst>
        </pc:spChg>
        <pc:spChg chg="del">
          <ac:chgData name="Nessa Goldman" userId="b364aa32-2c9e-46d9-8322-618aab609230" providerId="ADAL" clId="{621B4BB1-0007-4E45-8B1F-108A7A2C3A94}" dt="2023-09-28T16:24:33.058" v="455" actId="478"/>
          <ac:spMkLst>
            <pc:docMk/>
            <pc:sldMk cId="2798950874" sldId="412"/>
            <ac:spMk id="3" creationId="{966769C1-DB6E-C715-F1FD-C5AD0E258B25}"/>
          </ac:spMkLst>
        </pc:spChg>
        <pc:spChg chg="del">
          <ac:chgData name="Nessa Goldman" userId="b364aa32-2c9e-46d9-8322-618aab609230" providerId="ADAL" clId="{621B4BB1-0007-4E45-8B1F-108A7A2C3A94}" dt="2023-09-28T16:24:35.346" v="456" actId="478"/>
          <ac:spMkLst>
            <pc:docMk/>
            <pc:sldMk cId="2798950874" sldId="412"/>
            <ac:spMk id="4" creationId="{D61882D1-69B0-72B5-766A-005B26CBED72}"/>
          </ac:spMkLst>
        </pc:spChg>
        <pc:spChg chg="mod">
          <ac:chgData name="Nessa Goldman" userId="b364aa32-2c9e-46d9-8322-618aab609230" providerId="ADAL" clId="{621B4BB1-0007-4E45-8B1F-108A7A2C3A94}" dt="2023-09-27T16:11:10.288" v="92" actId="1076"/>
          <ac:spMkLst>
            <pc:docMk/>
            <pc:sldMk cId="2798950874" sldId="412"/>
            <ac:spMk id="6" creationId="{AD046A14-4818-75C3-4E8E-1559BEF98B99}"/>
          </ac:spMkLst>
        </pc:spChg>
      </pc:sldChg>
      <pc:sldChg chg="new del">
        <pc:chgData name="Nessa Goldman" userId="b364aa32-2c9e-46d9-8322-618aab609230" providerId="ADAL" clId="{621B4BB1-0007-4E45-8B1F-108A7A2C3A94}" dt="2023-09-27T15:31:40.439" v="14" actId="47"/>
        <pc:sldMkLst>
          <pc:docMk/>
          <pc:sldMk cId="211735824" sldId="413"/>
        </pc:sldMkLst>
      </pc:sldChg>
      <pc:sldChg chg="delSp modSp new mod">
        <pc:chgData name="Nessa Goldman" userId="b364aa32-2c9e-46d9-8322-618aab609230" providerId="ADAL" clId="{621B4BB1-0007-4E45-8B1F-108A7A2C3A94}" dt="2023-09-28T16:24:39.377" v="458" actId="478"/>
        <pc:sldMkLst>
          <pc:docMk/>
          <pc:sldMk cId="2145360245" sldId="413"/>
        </pc:sldMkLst>
        <pc:spChg chg="mod">
          <ac:chgData name="Nessa Goldman" userId="b364aa32-2c9e-46d9-8322-618aab609230" providerId="ADAL" clId="{621B4BB1-0007-4E45-8B1F-108A7A2C3A94}" dt="2023-09-27T15:33:09.612" v="47" actId="207"/>
          <ac:spMkLst>
            <pc:docMk/>
            <pc:sldMk cId="2145360245" sldId="413"/>
            <ac:spMk id="2" creationId="{12E5706E-8EB2-23B4-9686-DD3952278C5B}"/>
          </ac:spMkLst>
        </pc:spChg>
        <pc:spChg chg="del">
          <ac:chgData name="Nessa Goldman" userId="b364aa32-2c9e-46d9-8322-618aab609230" providerId="ADAL" clId="{621B4BB1-0007-4E45-8B1F-108A7A2C3A94}" dt="2023-09-28T16:24:38.084" v="457" actId="478"/>
          <ac:spMkLst>
            <pc:docMk/>
            <pc:sldMk cId="2145360245" sldId="413"/>
            <ac:spMk id="3" creationId="{88F164A7-BC9B-E23E-D04F-AFF0A80E4860}"/>
          </ac:spMkLst>
        </pc:spChg>
        <pc:spChg chg="del">
          <ac:chgData name="Nessa Goldman" userId="b364aa32-2c9e-46d9-8322-618aab609230" providerId="ADAL" clId="{621B4BB1-0007-4E45-8B1F-108A7A2C3A94}" dt="2023-09-28T16:24:39.377" v="458" actId="478"/>
          <ac:spMkLst>
            <pc:docMk/>
            <pc:sldMk cId="2145360245" sldId="413"/>
            <ac:spMk id="4" creationId="{A98EB9FC-299C-03BB-879D-69DB4AEF582D}"/>
          </ac:spMkLst>
        </pc:spChg>
        <pc:spChg chg="mod">
          <ac:chgData name="Nessa Goldman" userId="b364aa32-2c9e-46d9-8322-618aab609230" providerId="ADAL" clId="{621B4BB1-0007-4E45-8B1F-108A7A2C3A94}" dt="2023-09-27T15:33:06.881" v="46" actId="207"/>
          <ac:spMkLst>
            <pc:docMk/>
            <pc:sldMk cId="2145360245" sldId="413"/>
            <ac:spMk id="6" creationId="{8D62EE5C-46E8-5111-9129-38B4B9D22FAA}"/>
          </ac:spMkLst>
        </pc:spChg>
      </pc:sldChg>
      <pc:sldChg chg="add ord modNotes modNotesTx">
        <pc:chgData name="Nessa Goldman" userId="b364aa32-2c9e-46d9-8322-618aab609230" providerId="ADAL" clId="{621B4BB1-0007-4E45-8B1F-108A7A2C3A94}" dt="2023-09-27T15:35:39.352" v="54" actId="20577"/>
        <pc:sldMkLst>
          <pc:docMk/>
          <pc:sldMk cId="3298978377" sldId="414"/>
        </pc:sldMkLst>
      </pc:sldChg>
      <pc:sldChg chg="addSp modSp new mod">
        <pc:chgData name="Nessa Goldman" userId="b364aa32-2c9e-46d9-8322-618aab609230" providerId="ADAL" clId="{621B4BB1-0007-4E45-8B1F-108A7A2C3A94}" dt="2023-09-27T16:08:16.290" v="62" actId="14100"/>
        <pc:sldMkLst>
          <pc:docMk/>
          <pc:sldMk cId="4011325947" sldId="415"/>
        </pc:sldMkLst>
        <pc:spChg chg="add">
          <ac:chgData name="Nessa Goldman" userId="b364aa32-2c9e-46d9-8322-618aab609230" providerId="ADAL" clId="{621B4BB1-0007-4E45-8B1F-108A7A2C3A94}" dt="2023-09-27T16:07:52.283" v="58" actId="22"/>
          <ac:spMkLst>
            <pc:docMk/>
            <pc:sldMk cId="4011325947" sldId="415"/>
            <ac:spMk id="8" creationId="{B9EF2BF5-5301-17A7-D262-BE28F5E51539}"/>
          </ac:spMkLst>
        </pc:spChg>
        <pc:picChg chg="add mod">
          <ac:chgData name="Nessa Goldman" userId="b364aa32-2c9e-46d9-8322-618aab609230" providerId="ADAL" clId="{621B4BB1-0007-4E45-8B1F-108A7A2C3A94}" dt="2023-09-27T16:08:16.290" v="62" actId="14100"/>
          <ac:picMkLst>
            <pc:docMk/>
            <pc:sldMk cId="4011325947" sldId="415"/>
            <ac:picMk id="2050" creationId="{2971B41B-609F-BBAE-E85F-92EE639327CB}"/>
          </ac:picMkLst>
        </pc:picChg>
      </pc:sldChg>
      <pc:sldChg chg="addSp modSp new">
        <pc:chgData name="Nessa Goldman" userId="b364aa32-2c9e-46d9-8322-618aab609230" providerId="ADAL" clId="{621B4BB1-0007-4E45-8B1F-108A7A2C3A94}" dt="2023-09-27T16:08:43.785" v="66" actId="14100"/>
        <pc:sldMkLst>
          <pc:docMk/>
          <pc:sldMk cId="2471272585" sldId="416"/>
        </pc:sldMkLst>
        <pc:picChg chg="add mod">
          <ac:chgData name="Nessa Goldman" userId="b364aa32-2c9e-46d9-8322-618aab609230" providerId="ADAL" clId="{621B4BB1-0007-4E45-8B1F-108A7A2C3A94}" dt="2023-09-27T16:08:43.785" v="66" actId="14100"/>
          <ac:picMkLst>
            <pc:docMk/>
            <pc:sldMk cId="2471272585" sldId="416"/>
            <ac:picMk id="3074" creationId="{FCB5C853-56C1-E20E-19BB-81FC766724CD}"/>
          </ac:picMkLst>
        </pc:picChg>
      </pc:sldChg>
      <pc:sldChg chg="addSp modSp new">
        <pc:chgData name="Nessa Goldman" userId="b364aa32-2c9e-46d9-8322-618aab609230" providerId="ADAL" clId="{621B4BB1-0007-4E45-8B1F-108A7A2C3A94}" dt="2023-09-27T16:09:04.803" v="70" actId="14100"/>
        <pc:sldMkLst>
          <pc:docMk/>
          <pc:sldMk cId="2941117613" sldId="417"/>
        </pc:sldMkLst>
        <pc:picChg chg="add mod">
          <ac:chgData name="Nessa Goldman" userId="b364aa32-2c9e-46d9-8322-618aab609230" providerId="ADAL" clId="{621B4BB1-0007-4E45-8B1F-108A7A2C3A94}" dt="2023-09-27T16:09:04.803" v="70" actId="14100"/>
          <ac:picMkLst>
            <pc:docMk/>
            <pc:sldMk cId="2941117613" sldId="417"/>
            <ac:picMk id="4098" creationId="{2236C0A6-AE36-EB64-A7F0-FDBD3C3FFD8A}"/>
          </ac:picMkLst>
        </pc:picChg>
      </pc:sldChg>
      <pc:sldChg chg="new">
        <pc:chgData name="Nessa Goldman" userId="b364aa32-2c9e-46d9-8322-618aab609230" providerId="ADAL" clId="{621B4BB1-0007-4E45-8B1F-108A7A2C3A94}" dt="2023-09-27T16:09:09.522" v="71" actId="680"/>
        <pc:sldMkLst>
          <pc:docMk/>
          <pc:sldMk cId="1291824578" sldId="418"/>
        </pc:sldMkLst>
      </pc:sldChg>
      <pc:sldChg chg="delSp modSp new mod">
        <pc:chgData name="Nessa Goldman" userId="b364aa32-2c9e-46d9-8322-618aab609230" providerId="ADAL" clId="{621B4BB1-0007-4E45-8B1F-108A7A2C3A94}" dt="2023-09-28T16:24:29.057" v="454" actId="478"/>
        <pc:sldMkLst>
          <pc:docMk/>
          <pc:sldMk cId="2415781536" sldId="419"/>
        </pc:sldMkLst>
        <pc:spChg chg="mod">
          <ac:chgData name="Nessa Goldman" userId="b364aa32-2c9e-46d9-8322-618aab609230" providerId="ADAL" clId="{621B4BB1-0007-4E45-8B1F-108A7A2C3A94}" dt="2023-09-27T22:06:28.468" v="310" actId="1076"/>
          <ac:spMkLst>
            <pc:docMk/>
            <pc:sldMk cId="2415781536" sldId="419"/>
            <ac:spMk id="2" creationId="{69ABCAE9-785F-60BF-5F9B-B479DF086FED}"/>
          </ac:spMkLst>
        </pc:spChg>
        <pc:spChg chg="del">
          <ac:chgData name="Nessa Goldman" userId="b364aa32-2c9e-46d9-8322-618aab609230" providerId="ADAL" clId="{621B4BB1-0007-4E45-8B1F-108A7A2C3A94}" dt="2023-09-28T16:24:26.910" v="453" actId="478"/>
          <ac:spMkLst>
            <pc:docMk/>
            <pc:sldMk cId="2415781536" sldId="419"/>
            <ac:spMk id="3" creationId="{376EB813-A8A7-0777-B0B3-D3A86F8F29F8}"/>
          </ac:spMkLst>
        </pc:spChg>
        <pc:spChg chg="del">
          <ac:chgData name="Nessa Goldman" userId="b364aa32-2c9e-46d9-8322-618aab609230" providerId="ADAL" clId="{621B4BB1-0007-4E45-8B1F-108A7A2C3A94}" dt="2023-09-28T16:24:29.057" v="454" actId="478"/>
          <ac:spMkLst>
            <pc:docMk/>
            <pc:sldMk cId="2415781536" sldId="419"/>
            <ac:spMk id="4" creationId="{EFEF6F94-3AD5-E99D-C39F-E3F450188ED6}"/>
          </ac:spMkLst>
        </pc:spChg>
        <pc:spChg chg="mod">
          <ac:chgData name="Nessa Goldman" userId="b364aa32-2c9e-46d9-8322-618aab609230" providerId="ADAL" clId="{621B4BB1-0007-4E45-8B1F-108A7A2C3A94}" dt="2023-09-28T16:24:21.439" v="452" actId="1076"/>
          <ac:spMkLst>
            <pc:docMk/>
            <pc:sldMk cId="2415781536" sldId="419"/>
            <ac:spMk id="6" creationId="{C14E8A6C-9FCD-666F-F9C3-031740BB37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 that we have all looked together, I know there are still more ideas. Turn to a person sitting next to you and share more or share something you didn't share with the larger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5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1" u="none" strike="noStrike" dirty="0">
                <a:solidFill>
                  <a:srgbClr val="000000"/>
                </a:solidFill>
                <a:effectLst/>
              </a:rPr>
              <a:t>Let’s take a moment to look at this image together…</a:t>
            </a:r>
            <a:br>
              <a:rPr lang="en-US" sz="3100" b="0" dirty="0">
                <a:effectLst/>
              </a:rPr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D823759-7444-6CAE-F288-52F7DE4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861" y="712788"/>
            <a:ext cx="5586870" cy="5432425"/>
          </a:xfrm>
        </p:spPr>
        <p:txBody>
          <a:bodyPr anchor="ctr">
            <a:no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400" b="0" i="0" u="none" strike="noStrike" dirty="0">
                <a:effectLst/>
              </a:rPr>
              <a:t>We’ll begin with 2 minutes of SILENT observation.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200" b="0" i="0" u="none" strike="noStrike" dirty="0">
                <a:effectLst/>
              </a:rPr>
              <a:t> </a:t>
            </a:r>
            <a:endParaRPr lang="en-US" sz="2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1444-6C77-B65C-A6CD-3C3180F8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BC15F-6713-1CFA-BB30-23B832C1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7B70A-E024-A591-3669-58C68171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9353A-711C-9F0D-F6F6-D40C4CE4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2D914-B18B-4BC8-F547-DB47AC9E1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2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BCA0B-01FC-D397-0422-6A3B05E7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31216-9C1F-C38A-D046-DDAD689E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A15D-9012-1415-4E96-07096527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66CD98-BB09-4B84-AE4B-D07F830A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8" y="-117061"/>
            <a:ext cx="10638183" cy="70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706E-8EB2-23B4-9686-DD395227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367" y="1674627"/>
            <a:ext cx="5541264" cy="2200939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br>
              <a:rPr lang="en-US" sz="3600" b="0" i="0" u="none" strike="noStrike" dirty="0">
                <a:effectLst/>
              </a:rPr>
            </a:br>
            <a:br>
              <a:rPr lang="en-US" sz="3600" b="0" i="0" u="none" strike="noStrike" dirty="0">
                <a:effectLst/>
              </a:rPr>
            </a:br>
            <a:br>
              <a:rPr lang="en-US" sz="3600" b="0" i="0" u="none" strike="noStrike" dirty="0">
                <a:effectLst/>
              </a:rPr>
            </a:br>
            <a:br>
              <a:rPr lang="en-US" sz="3600" b="0" i="0" u="none" strike="noStrike" dirty="0">
                <a:effectLst/>
              </a:rPr>
            </a:br>
            <a:r>
              <a:rPr lang="en-US" sz="3600" b="0" i="0" u="none" strike="noStrike" dirty="0">
                <a:solidFill>
                  <a:schemeClr val="tx1"/>
                </a:solidFill>
                <a:effectLst/>
              </a:rPr>
              <a:t>Now, let’s discuss some ground rules:</a:t>
            </a:r>
            <a:br>
              <a:rPr lang="en-US" sz="3600" b="0" i="0" u="none" strike="noStrike" dirty="0">
                <a:effectLst/>
              </a:rPr>
            </a:br>
            <a:br>
              <a:rPr lang="en-US" sz="3600" b="0" dirty="0">
                <a:effectLst/>
              </a:rPr>
            </a:br>
            <a:br>
              <a:rPr lang="en-US" sz="3600" b="0" dirty="0">
                <a:effectLst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F4A5-8FEF-5A97-1ED8-242C568C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62EE5C-46E8-5111-9129-38B4B9D22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1213" y="2775097"/>
            <a:ext cx="6309573" cy="270067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All ideas are welcome.</a:t>
            </a:r>
            <a:br>
              <a:rPr lang="en-US" sz="2400" b="0" i="0" u="none" strike="noStrike" dirty="0">
                <a:solidFill>
                  <a:schemeClr val="tx1"/>
                </a:solidFill>
                <a:effectLst/>
              </a:rPr>
            </a:br>
            <a:br>
              <a:rPr lang="en-US" sz="2400" b="0" dirty="0">
                <a:solidFill>
                  <a:schemeClr val="tx1"/>
                </a:solidFill>
                <a:effectLst/>
              </a:rPr>
            </a:b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Be respectful.</a:t>
            </a:r>
            <a:br>
              <a:rPr lang="en-US" sz="2400" b="0" i="0" u="none" strike="noStrike" dirty="0">
                <a:solidFill>
                  <a:schemeClr val="tx1"/>
                </a:solidFill>
                <a:effectLst/>
              </a:rPr>
            </a:br>
            <a:br>
              <a:rPr lang="en-US" sz="2400" b="0" dirty="0">
                <a:solidFill>
                  <a:schemeClr val="tx1"/>
                </a:solidFill>
                <a:effectLst/>
              </a:rPr>
            </a:b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Raise your hand before you speak.</a:t>
            </a:r>
            <a:br>
              <a:rPr lang="en-US" sz="2400" b="0" i="0" u="none" strike="noStrike" dirty="0">
                <a:solidFill>
                  <a:schemeClr val="tx1"/>
                </a:solidFill>
                <a:effectLst/>
              </a:rPr>
            </a:br>
            <a:br>
              <a:rPr lang="en-US" sz="2400" b="0" dirty="0">
                <a:solidFill>
                  <a:schemeClr val="tx1"/>
                </a:solidFill>
                <a:effectLst/>
              </a:rPr>
            </a:b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Build on each other’s ideas, but it’s okay to disagree with kindness.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CAE9-785F-60BF-5F9B-B479DF08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11" y="1850870"/>
            <a:ext cx="6115329" cy="7138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Things to keep in mind…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7FBBA-80D0-E693-607B-55D48B70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4E8A6C-9FCD-666F-F9C3-031740BB3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6810" y="2849776"/>
            <a:ext cx="6115329" cy="2486722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outside your comfort zone.  There are no “right” or “wrong” answers.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you’re the kind of person who always speaks first, please try to step back.</a:t>
            </a:r>
            <a:br>
              <a:rPr lang="en-US" sz="2400" b="0" i="0" u="none" strike="noStrike" dirty="0">
                <a:solidFill>
                  <a:schemeClr val="tx1"/>
                </a:solidFill>
                <a:effectLst/>
              </a:rPr>
            </a:br>
            <a:br>
              <a:rPr lang="en-US" sz="2400" b="0" dirty="0">
                <a:solidFill>
                  <a:schemeClr val="tx1"/>
                </a:solidFill>
                <a:effectLst/>
              </a:rPr>
            </a:b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If you’re the kind of person who always waits for others to speak, try to step up.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BCA0B-01FC-D397-0422-6A3B05E7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31216-9C1F-C38A-D046-DDAD689E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DA15D-9012-1415-4E96-07096527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66CD98-BB09-4B84-AE4B-D07F830A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8" y="-117061"/>
            <a:ext cx="10638183" cy="70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7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E557-3C8F-4CC6-F51A-3FC5468B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u="none" strike="noStrike" dirty="0">
                <a:solidFill>
                  <a:schemeClr val="tx1"/>
                </a:solidFill>
                <a:effectLst/>
                <a:latin typeface="+mj-lt"/>
              </a:rPr>
              <a:t>Now let’s take a look at a few images with and without data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1B649-8052-13E6-80D2-B6270030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46A14-4818-75C3-4E8E-1559BEF98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1424" y="3646449"/>
            <a:ext cx="6869151" cy="2542478"/>
          </a:xfrm>
        </p:spPr>
        <p:txBody>
          <a:bodyPr>
            <a:normAutofit fontScale="47500" lnSpcReduction="2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0" i="0" u="none" strike="noStrike" dirty="0">
                <a:solidFill>
                  <a:schemeClr val="tx1"/>
                </a:solidFill>
                <a:effectLst/>
                <a:latin typeface="+mn-lt"/>
              </a:rPr>
              <a:t>Think about the following: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5000" b="0" dirty="0">
              <a:solidFill>
                <a:schemeClr val="tx1"/>
              </a:solidFill>
              <a:effectLst/>
              <a:latin typeface="+mn-lt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0" i="0" u="none" strike="noStrike" dirty="0">
                <a:solidFill>
                  <a:schemeClr val="tx1"/>
                </a:solidFill>
                <a:effectLst/>
                <a:latin typeface="+mn-lt"/>
              </a:rPr>
              <a:t>What’s going on in this image?</a:t>
            </a:r>
            <a:endParaRPr lang="en-US" sz="5000" b="0" dirty="0">
              <a:solidFill>
                <a:schemeClr val="tx1"/>
              </a:solidFill>
              <a:effectLst/>
              <a:latin typeface="+mn-lt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0" i="0" u="none" strike="noStrike" dirty="0">
                <a:solidFill>
                  <a:schemeClr val="tx1"/>
                </a:solidFill>
                <a:effectLst/>
                <a:latin typeface="+mn-lt"/>
              </a:rPr>
              <a:t>What do you see that makes you say that?</a:t>
            </a:r>
            <a:endParaRPr lang="en-US" sz="5000" b="0" dirty="0">
              <a:solidFill>
                <a:schemeClr val="tx1"/>
              </a:solidFill>
              <a:effectLst/>
              <a:latin typeface="+mn-lt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5000" b="0" i="0" u="none" strike="noStrike" dirty="0">
                <a:solidFill>
                  <a:schemeClr val="tx1"/>
                </a:solidFill>
                <a:effectLst/>
                <a:latin typeface="+mn-lt"/>
              </a:rPr>
              <a:t>What more can we find?</a:t>
            </a:r>
            <a:endParaRPr lang="en-US" sz="5000" b="0" dirty="0">
              <a:solidFill>
                <a:schemeClr val="tx1"/>
              </a:solidFill>
              <a:effectLst/>
              <a:latin typeface="+mn-lt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5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09EB-3BBC-4500-89CC-5AB00383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2C234-8273-5678-65C9-ED936EDE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798E2-78B6-01F9-86C6-236E83B3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D5274-CAF6-8050-AB90-38BE9028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12A8A-FB13-10A0-DF16-C505D86FA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F2BF5-5301-17A7-D262-BE28F5E51539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71B41B-609F-BBAE-E85F-92EE6393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2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8F67-B8EA-1FBF-E4D7-D2EBCABB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A7AC3-C3EA-788F-17DB-59D1C080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9A547-E509-6E21-8443-8CDC2873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E9BFB-0DB7-AF60-0D1B-83581705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DD63CA-4C9D-AB5E-2B40-9E222C84B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B5C853-56C1-E20E-19BB-81FC7667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7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3C1D-1D57-81C6-6A7A-404BB2E1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D5CEA-980E-9EDB-67A9-4FD6DB8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9D41E-4702-6ECF-3F60-9129EA48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B142E-5A02-EC29-4D03-8988CF71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9D0B8D-D6B3-5928-ED83-2D1BE24C7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236C0A6-AE36-EB64-A7F0-FDBD3C3F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1761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{F1B88938-E4A6-4F7B-B7F8-CF723B72898E}tf89080264_win32</Template>
  <TotalTime>9718</TotalTime>
  <Words>247</Words>
  <Application>Microsoft Office PowerPoint</Application>
  <PresentationFormat>Widescreen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Elephant</vt:lpstr>
      <vt:lpstr>Brush</vt:lpstr>
      <vt:lpstr>Let’s take a moment to look at this image together…  </vt:lpstr>
      <vt:lpstr>PowerPoint Presentation</vt:lpstr>
      <vt:lpstr>    Now, let’s discuss some ground rules:   </vt:lpstr>
      <vt:lpstr>Things to keep in mind…</vt:lpstr>
      <vt:lpstr>PowerPoint Presentation</vt:lpstr>
      <vt:lpstr>Now let’s take a look at a few images with and without data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out by taking a look at some artwork.  </dc:title>
  <dc:creator>Nessa Goldman</dc:creator>
  <cp:lastModifiedBy>Nessa Goldman</cp:lastModifiedBy>
  <cp:revision>1</cp:revision>
  <dcterms:created xsi:type="dcterms:W3CDTF">2023-09-27T15:21:12Z</dcterms:created>
  <dcterms:modified xsi:type="dcterms:W3CDTF">2023-10-10T15:10:06Z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