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4000"/>
  <p:notesSz cx="6858000" cy="9144000"/>
  <p:embeddedFontLst>
    <p:embeddedFont>
      <p:font typeface="Helvetica Neue"/>
      <p:regular r:id="rId30"/>
      <p:bold r:id="rId31"/>
      <p:italic r:id="rId32"/>
      <p:boldItalic r:id="rId33"/>
    </p:embeddedFont>
    <p:embeddedFont>
      <p:font typeface="Helvetica Neue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xw2zp3VbIzXOoz2rMDkXzyMcV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7.xml"/><Relationship Id="rId33" Type="http://schemas.openxmlformats.org/officeDocument/2006/relationships/font" Target="fonts/HelveticaNeue-boldItalic.fntdata"/><Relationship Id="rId10" Type="http://schemas.openxmlformats.org/officeDocument/2006/relationships/slide" Target="slides/slide6.xml"/><Relationship Id="rId32" Type="http://schemas.openxmlformats.org/officeDocument/2006/relationships/font" Target="fonts/HelveticaNeue-italic.fntdata"/><Relationship Id="rId13" Type="http://schemas.openxmlformats.org/officeDocument/2006/relationships/slide" Target="slides/slide9.xml"/><Relationship Id="rId35" Type="http://schemas.openxmlformats.org/officeDocument/2006/relationships/font" Target="fonts/HelveticaNeueLight-bold.fntdata"/><Relationship Id="rId12" Type="http://schemas.openxmlformats.org/officeDocument/2006/relationships/slide" Target="slides/slide8.xml"/><Relationship Id="rId34" Type="http://schemas.openxmlformats.org/officeDocument/2006/relationships/font" Target="fonts/HelveticaNeueLight-regular.fntdata"/><Relationship Id="rId15" Type="http://schemas.openxmlformats.org/officeDocument/2006/relationships/slide" Target="slides/slide11.xml"/><Relationship Id="rId37" Type="http://schemas.openxmlformats.org/officeDocument/2006/relationships/font" Target="fonts/HelveticaNeueLight-boldItalic.fntdata"/><Relationship Id="rId14" Type="http://schemas.openxmlformats.org/officeDocument/2006/relationships/slide" Target="slides/slide10.xml"/><Relationship Id="rId36" Type="http://schemas.openxmlformats.org/officeDocument/2006/relationships/font" Target="fonts/HelveticaNeueLight-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os.noaa.gov/catalog/datasets/volcano-location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os.noaa.gov/catalog/datasets/earthquakes-2001-2015/"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0fd2d836f8_1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 name="Google Shape;57;g20fd2d836f8_1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Ground rules even more important here as I work with my academic (non-honors) students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5688ca325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g15688ca3250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fd2d836f8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g20fd2d836f8_1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Source: https://visibleearth.nasa.gov/images/73992/march-blue-marble-next-generation/74003l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0fd2d83a6d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g20fd2d83a6d_0_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100"/>
              <a:buFont typeface="Arial"/>
              <a:buNone/>
            </a:pPr>
            <a:r>
              <a:rPr lang="en-US">
                <a:solidFill>
                  <a:schemeClr val="dk1"/>
                </a:solidFill>
              </a:rPr>
              <a:t>Base layer, no additional data Can we find a legend, Add Green and Red triangles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0fd2d83a6d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g20fd2d83a6d_0_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sz="1800"/>
              <a:t>Volcano locations, all known volcanoes up to 2010</a:t>
            </a:r>
            <a:endParaRPr sz="1800"/>
          </a:p>
          <a:p>
            <a:pPr indent="0" lvl="0" marL="0" rtl="0" algn="l">
              <a:lnSpc>
                <a:spcPct val="117999"/>
              </a:lnSpc>
              <a:spcBef>
                <a:spcPts val="0"/>
              </a:spcBef>
              <a:spcAft>
                <a:spcPts val="0"/>
              </a:spcAft>
              <a:buSzPts val="1400"/>
              <a:buNone/>
            </a:pPr>
            <a:r>
              <a:rPr lang="en-US" sz="1800"/>
              <a:t>Source: </a:t>
            </a:r>
            <a:r>
              <a:rPr lang="en-US" sz="1800" u="sng">
                <a:solidFill>
                  <a:schemeClr val="hlink"/>
                </a:solidFill>
                <a:hlinkClick r:id="rId2"/>
              </a:rPr>
              <a:t>https://sos.noaa.gov/catalog/datasets/volcano-locations/</a:t>
            </a:r>
            <a:endParaRPr sz="1800"/>
          </a:p>
          <a:p>
            <a:pPr indent="0" lvl="0" marL="0" rtl="0" algn="l">
              <a:lnSpc>
                <a:spcPct val="117999"/>
              </a:lnSpc>
              <a:spcBef>
                <a:spcPts val="0"/>
              </a:spcBef>
              <a:spcAft>
                <a:spcPts val="0"/>
              </a:spcAft>
              <a:buSzPts val="1400"/>
              <a:buNone/>
            </a:pPr>
            <a:r>
              <a:t/>
            </a:r>
            <a:endParaRPr sz="1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0fd2d836f8_1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g20fd2d836f8_1_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0fd2d83a6d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g20fd2d83a6d_0_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put red and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0fd2d83a6d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g20fd2d83a6d_0_6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0fd2d83a6d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g20fd2d83a6d_0_5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Same data as: SOS - </a:t>
            </a:r>
            <a:r>
              <a:rPr lang="en-US" u="sng">
                <a:solidFill>
                  <a:schemeClr val="hlink"/>
                </a:solidFill>
                <a:hlinkClick r:id="rId2"/>
              </a:rPr>
              <a:t>https://sos.noaa.gov/catalog/datasets/earthquakes-2001-2015/</a:t>
            </a:r>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0fd2d83a6d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g20fd2d83a6d_0_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0fd2d83a6d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g20fd2d83a6d_0_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sz="1800"/>
              <a:t>Dave Curry’s Art choice for VTS Unit: </a:t>
            </a:r>
            <a:r>
              <a:rPr b="1" lang="en-US" sz="1733">
                <a:solidFill>
                  <a:schemeClr val="dk1"/>
                </a:solidFill>
                <a:latin typeface="Arial"/>
                <a:ea typeface="Arial"/>
                <a:cs typeface="Arial"/>
                <a:sym typeface="Arial"/>
              </a:rPr>
              <a:t>Earth’s Systems</a:t>
            </a:r>
            <a:r>
              <a:rPr lang="en-US" sz="1000">
                <a:solidFill>
                  <a:schemeClr val="dk1"/>
                </a:solidFill>
                <a:latin typeface="Arial"/>
                <a:ea typeface="Arial"/>
                <a:cs typeface="Arial"/>
                <a:sym typeface="Arial"/>
              </a:rPr>
              <a:t> (plate tectonics unit)</a:t>
            </a:r>
            <a:endParaRPr sz="1800"/>
          </a:p>
          <a:p>
            <a:pPr indent="0" lvl="0" marL="0" rtl="0" algn="l">
              <a:lnSpc>
                <a:spcPct val="194444"/>
              </a:lnSpc>
              <a:spcBef>
                <a:spcPts val="0"/>
              </a:spcBef>
              <a:spcAft>
                <a:spcPts val="0"/>
              </a:spcAft>
              <a:buClr>
                <a:schemeClr val="dk1"/>
              </a:buClr>
              <a:buSzPts val="1800"/>
              <a:buFont typeface="Times"/>
              <a:buNone/>
            </a:pPr>
            <a:r>
              <a:rPr lang="en-US" sz="1400">
                <a:solidFill>
                  <a:schemeClr val="dk1"/>
                </a:solidFill>
                <a:latin typeface="Times"/>
                <a:ea typeface="Times"/>
                <a:cs typeface="Times"/>
                <a:sym typeface="Times"/>
              </a:rPr>
              <a:t>Pierre-Jacques Volaire, French, 1729–c. 1790-1800. </a:t>
            </a:r>
            <a:r>
              <a:rPr lang="en-US" sz="1400" u="sng">
                <a:solidFill>
                  <a:schemeClr val="dk1"/>
                </a:solidFill>
                <a:latin typeface="Times"/>
                <a:ea typeface="Times"/>
                <a:cs typeface="Times"/>
                <a:sym typeface="Times"/>
              </a:rPr>
              <a:t>The Eruption of Vesuvius</a:t>
            </a:r>
            <a:r>
              <a:rPr lang="en-US" sz="1400">
                <a:solidFill>
                  <a:schemeClr val="dk1"/>
                </a:solidFill>
                <a:latin typeface="Times"/>
                <a:ea typeface="Times"/>
                <a:cs typeface="Times"/>
                <a:sym typeface="Times"/>
              </a:rPr>
              <a:t>, 1771. Oil paint on canvas. Purchased by the Art Institute of Chicago in 1978.</a:t>
            </a:r>
            <a:endParaRPr sz="4800">
              <a:solidFill>
                <a:schemeClr val="dk1"/>
              </a:solidFill>
            </a:endParaRPr>
          </a:p>
          <a:p>
            <a:pPr indent="0" lvl="0" marL="0" rtl="0" algn="l">
              <a:lnSpc>
                <a:spcPct val="117999"/>
              </a:lnSpc>
              <a:spcBef>
                <a:spcPts val="0"/>
              </a:spcBef>
              <a:spcAft>
                <a:spcPts val="0"/>
              </a:spcAft>
              <a:buSzPts val="1400"/>
              <a:buNone/>
            </a:pPr>
            <a:r>
              <a:t/>
            </a:r>
            <a:endParaRPr/>
          </a:p>
        </p:txBody>
      </p:sp>
      <p:sp>
        <p:nvSpPr>
          <p:cNvPr id="63" name="Google Shape;6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0fd2d83a6d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g20fd2d83a6d_0_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solidFill>
                  <a:schemeClr val="dk1"/>
                </a:solidFill>
              </a:rPr>
              <a:t>Source: https://visibleearth.nasa.gov/images/73992/march-blue-marble-next-generation/74003l</a:t>
            </a:r>
            <a:endParaRPr>
              <a:solidFill>
                <a:schemeClr val="dk1"/>
              </a:solidFill>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fd2d83a6d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g20fd2d83a6d_0_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sz="1700"/>
              <a:t>Earthquakes and Volcanoes: 50 years Source: https://sos.noaa.gov/catalog/datasets/earthquakes-and-eruptions-1960-2010/</a:t>
            </a:r>
            <a:endParaRPr sz="17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fd2d83a6d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g20fd2d83a6d_0_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100"/>
              <a:buFont typeface="Arial"/>
              <a:buNone/>
            </a:pPr>
            <a:r>
              <a:rPr lang="en-US" sz="1400">
                <a:solidFill>
                  <a:schemeClr val="dk1"/>
                </a:solidFill>
              </a:rPr>
              <a:t>Earthquakes and Volcanoes: 50 years, Source: https://sos.noaa.gov/catalog/datasets/earthquakes-and-eruptions-1960-2010/</a:t>
            </a:r>
            <a:endParaRPr sz="1400">
              <a:solidFill>
                <a:schemeClr val="dk1"/>
              </a:solidFill>
            </a:endParaRPr>
          </a:p>
          <a:p>
            <a:pPr indent="0" lvl="0" marL="0" rtl="0" algn="l">
              <a:lnSpc>
                <a:spcPct val="117999"/>
              </a:lnSpc>
              <a:spcBef>
                <a:spcPts val="0"/>
              </a:spcBef>
              <a:spcAft>
                <a:spcPts val="0"/>
              </a:spcAft>
              <a:buSzPts val="1400"/>
              <a:buNone/>
            </a:pPr>
            <a:r>
              <a:rPr lang="en-US" sz="1900"/>
              <a:t>With Legend</a:t>
            </a:r>
            <a:endParaRPr sz="19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0fd2d83a6d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g20fd2d83a6d_0_6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Adding the bathymetric and topographic values (same data source)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0fd2d83a6d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g20fd2d83a6d_0_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Now finally the legend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0fd2d836f8_1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g20fd2d836f8_1_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0fd2d836f8_1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g20fd2d836f8_1_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0fd2d83a6d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g20fd2d83a6d_0_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fd2d83a6d_0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 name="Google Shape;78;g20fd2d83a6d_0_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sz="1100">
                <a:solidFill>
                  <a:schemeClr val="dk1"/>
                </a:solidFill>
              </a:rPr>
              <a:t>This image shows far less data, leaving ocean depth purely to the student imagination</a:t>
            </a:r>
            <a:endParaRPr sz="1100">
              <a:solidFill>
                <a:schemeClr val="dk1"/>
              </a:solidFill>
            </a:endParaRPr>
          </a:p>
          <a:p>
            <a:pPr indent="0" lvl="0" marL="0" rtl="0" algn="l">
              <a:lnSpc>
                <a:spcPct val="117999"/>
              </a:lnSpc>
              <a:spcBef>
                <a:spcPts val="0"/>
              </a:spcBef>
              <a:spcAft>
                <a:spcPts val="0"/>
              </a:spcAft>
              <a:buSzPts val="1400"/>
              <a:buNone/>
            </a:pPr>
            <a:r>
              <a:t/>
            </a:r>
            <a:endParaRPr sz="1100">
              <a:solidFill>
                <a:schemeClr val="dk1"/>
              </a:solidFill>
            </a:endParaRPr>
          </a:p>
          <a:p>
            <a:pPr indent="0" lvl="0" marL="0" rtl="0" algn="l">
              <a:lnSpc>
                <a:spcPct val="117999"/>
              </a:lnSpc>
              <a:spcBef>
                <a:spcPts val="0"/>
              </a:spcBef>
              <a:spcAft>
                <a:spcPts val="0"/>
              </a:spcAft>
              <a:buClr>
                <a:schemeClr val="dk1"/>
              </a:buClr>
              <a:buSzPts val="1100"/>
              <a:buFont typeface="Arial"/>
              <a:buNone/>
            </a:pPr>
            <a:r>
              <a:rPr lang="en-US" sz="1100">
                <a:solidFill>
                  <a:schemeClr val="dk1"/>
                </a:solidFill>
              </a:rPr>
              <a:t>Source: https://visibleearth.nasa.gov/images/73992/march-blue-marble-next-generation/74003l</a:t>
            </a:r>
            <a:endParaRPr sz="1100">
              <a:solidFill>
                <a:schemeClr val="dk1"/>
              </a:solidFill>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0fd2d83a6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 name="Google Shape;83;g20fd2d83a6d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Base layer, no additional data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0fd2d83a6d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g20fd2d83a6d_0_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SOS image: Volcanic eruptions, up to 2010</a:t>
            </a:r>
            <a:endParaRPr/>
          </a:p>
          <a:p>
            <a:pPr indent="0" lvl="0" marL="0" rtl="0" algn="l">
              <a:lnSpc>
                <a:spcPct val="117999"/>
              </a:lnSpc>
              <a:spcBef>
                <a:spcPts val="0"/>
              </a:spcBef>
              <a:spcAft>
                <a:spcPts val="0"/>
              </a:spcAft>
              <a:buSzPts val="1400"/>
              <a:buNone/>
            </a:pPr>
            <a:r>
              <a:rPr lang="en-US"/>
              <a:t>source: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0fd2d83a6d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 name="Google Shape;93;g20fd2d83a6d_0_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0fd2d836f8_1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g20fd2d836f8_1_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9" name="Shape 9"/>
        <p:cNvGrpSpPr/>
        <p:nvPr/>
      </p:nvGrpSpPr>
      <p:grpSpPr>
        <a:xfrm>
          <a:off x="0" y="0"/>
          <a:ext cx="0" cy="0"/>
          <a:chOff x="0" y="0"/>
          <a:chExt cx="0" cy="0"/>
        </a:xfrm>
      </p:grpSpPr>
      <p:sp>
        <p:nvSpPr>
          <p:cNvPr id="10" name="Google Shape;10;p32"/>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32"/>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2" name="Google Shape;12;p3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43" name="Shape 43"/>
        <p:cNvGrpSpPr/>
        <p:nvPr/>
      </p:nvGrpSpPr>
      <p:grpSpPr>
        <a:xfrm>
          <a:off x="0" y="0"/>
          <a:ext cx="0" cy="0"/>
          <a:chOff x="0" y="0"/>
          <a:chExt cx="0" cy="0"/>
        </a:xfrm>
      </p:grpSpPr>
      <p:sp>
        <p:nvSpPr>
          <p:cNvPr id="44" name="Google Shape;44;p40"/>
          <p:cNvSpPr/>
          <p:nvPr>
            <p:ph idx="2" type="pic"/>
          </p:nvPr>
        </p:nvSpPr>
        <p:spPr>
          <a:xfrm>
            <a:off x="15681340" y="7035800"/>
            <a:ext cx="8396678" cy="5600700"/>
          </a:xfrm>
          <a:prstGeom prst="rect">
            <a:avLst/>
          </a:prstGeom>
          <a:noFill/>
          <a:ln>
            <a:noFill/>
          </a:ln>
        </p:spPr>
      </p:sp>
      <p:sp>
        <p:nvSpPr>
          <p:cNvPr id="45" name="Google Shape;45;p40"/>
          <p:cNvSpPr/>
          <p:nvPr>
            <p:ph idx="3" type="pic"/>
          </p:nvPr>
        </p:nvSpPr>
        <p:spPr>
          <a:xfrm>
            <a:off x="15290800" y="1130300"/>
            <a:ext cx="8331200" cy="5554134"/>
          </a:xfrm>
          <a:prstGeom prst="rect">
            <a:avLst/>
          </a:prstGeom>
          <a:noFill/>
          <a:ln>
            <a:noFill/>
          </a:ln>
        </p:spPr>
      </p:sp>
      <p:sp>
        <p:nvSpPr>
          <p:cNvPr id="46" name="Google Shape;46;p40"/>
          <p:cNvSpPr/>
          <p:nvPr>
            <p:ph idx="4" type="pic"/>
          </p:nvPr>
        </p:nvSpPr>
        <p:spPr>
          <a:xfrm>
            <a:off x="-304800" y="1130300"/>
            <a:ext cx="17202150" cy="11468100"/>
          </a:xfrm>
          <a:prstGeom prst="rect">
            <a:avLst/>
          </a:prstGeom>
          <a:noFill/>
          <a:ln>
            <a:noFill/>
          </a:ln>
        </p:spPr>
      </p:sp>
      <p:sp>
        <p:nvSpPr>
          <p:cNvPr id="47" name="Google Shape;47;p40"/>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8" name="Shape 48"/>
        <p:cNvGrpSpPr/>
        <p:nvPr/>
      </p:nvGrpSpPr>
      <p:grpSpPr>
        <a:xfrm>
          <a:off x="0" y="0"/>
          <a:ext cx="0" cy="0"/>
          <a:chOff x="0" y="0"/>
          <a:chExt cx="0" cy="0"/>
        </a:xfrm>
      </p:grpSpPr>
      <p:sp>
        <p:nvSpPr>
          <p:cNvPr id="49" name="Google Shape;49;p41"/>
          <p:cNvSpPr txBox="1"/>
          <p:nvPr>
            <p:ph idx="1" type="body"/>
          </p:nvPr>
        </p:nvSpPr>
        <p:spPr>
          <a:xfrm>
            <a:off x="2387600" y="8953500"/>
            <a:ext cx="19621500" cy="585521"/>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50" name="Google Shape;50;p41"/>
          <p:cNvSpPr txBox="1"/>
          <p:nvPr>
            <p:ph idx="2" type="body"/>
          </p:nvPr>
        </p:nvSpPr>
        <p:spPr>
          <a:xfrm>
            <a:off x="2387600" y="6076950"/>
            <a:ext cx="19621500" cy="8255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51" name="Google Shape;51;p4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2" name="Shape 52"/>
        <p:cNvGrpSpPr/>
        <p:nvPr/>
      </p:nvGrpSpPr>
      <p:grpSpPr>
        <a:xfrm>
          <a:off x="0" y="0"/>
          <a:ext cx="0" cy="0"/>
          <a:chOff x="0" y="0"/>
          <a:chExt cx="0" cy="0"/>
        </a:xfrm>
      </p:grpSpPr>
      <p:sp>
        <p:nvSpPr>
          <p:cNvPr id="53" name="Google Shape;53;p42"/>
          <p:cNvSpPr/>
          <p:nvPr>
            <p:ph idx="2" type="pic"/>
          </p:nvPr>
        </p:nvSpPr>
        <p:spPr>
          <a:xfrm>
            <a:off x="0" y="0"/>
            <a:ext cx="24384000" cy="16264467"/>
          </a:xfrm>
          <a:prstGeom prst="rect">
            <a:avLst/>
          </a:prstGeom>
          <a:noFill/>
          <a:ln>
            <a:noFill/>
          </a:ln>
        </p:spPr>
      </p:sp>
      <p:sp>
        <p:nvSpPr>
          <p:cNvPr id="54" name="Google Shape;54;p4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sp>
        <p:nvSpPr>
          <p:cNvPr id="14" name="Google Shape;14;p4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15" name="Shape 15"/>
        <p:cNvGrpSpPr/>
        <p:nvPr/>
      </p:nvGrpSpPr>
      <p:grpSpPr>
        <a:xfrm>
          <a:off x="0" y="0"/>
          <a:ext cx="0" cy="0"/>
          <a:chOff x="0" y="0"/>
          <a:chExt cx="0" cy="0"/>
        </a:xfrm>
      </p:grpSpPr>
      <p:sp>
        <p:nvSpPr>
          <p:cNvPr id="16" name="Google Shape;16;p33"/>
          <p:cNvSpPr/>
          <p:nvPr>
            <p:ph idx="2" type="pic"/>
          </p:nvPr>
        </p:nvSpPr>
        <p:spPr>
          <a:xfrm>
            <a:off x="3124200" y="-38100"/>
            <a:ext cx="18135600" cy="12096698"/>
          </a:xfrm>
          <a:prstGeom prst="rect">
            <a:avLst/>
          </a:prstGeom>
          <a:noFill/>
          <a:ln>
            <a:noFill/>
          </a:ln>
        </p:spPr>
      </p:sp>
      <p:sp>
        <p:nvSpPr>
          <p:cNvPr id="17" name="Google Shape;17;p33"/>
          <p:cNvSpPr txBox="1"/>
          <p:nvPr>
            <p:ph type="title"/>
          </p:nvPr>
        </p:nvSpPr>
        <p:spPr>
          <a:xfrm>
            <a:off x="635000" y="9512300"/>
            <a:ext cx="23114000" cy="20066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8" name="Google Shape;18;p33"/>
          <p:cNvSpPr txBox="1"/>
          <p:nvPr>
            <p:ph idx="1" type="body"/>
          </p:nvPr>
        </p:nvSpPr>
        <p:spPr>
          <a:xfrm>
            <a:off x="635000" y="11442700"/>
            <a:ext cx="23114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9" name="Google Shape;19;p3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20" name="Shape 20"/>
        <p:cNvGrpSpPr/>
        <p:nvPr/>
      </p:nvGrpSpPr>
      <p:grpSpPr>
        <a:xfrm>
          <a:off x="0" y="0"/>
          <a:ext cx="0" cy="0"/>
          <a:chOff x="0" y="0"/>
          <a:chExt cx="0" cy="0"/>
        </a:xfrm>
      </p:grpSpPr>
      <p:sp>
        <p:nvSpPr>
          <p:cNvPr id="21" name="Google Shape;21;p34"/>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2" name="Google Shape;22;p3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3" name="Shape 23"/>
        <p:cNvGrpSpPr/>
        <p:nvPr/>
      </p:nvGrpSpPr>
      <p:grpSpPr>
        <a:xfrm>
          <a:off x="0" y="0"/>
          <a:ext cx="0" cy="0"/>
          <a:chOff x="0" y="0"/>
          <a:chExt cx="0" cy="0"/>
        </a:xfrm>
      </p:grpSpPr>
      <p:sp>
        <p:nvSpPr>
          <p:cNvPr id="24" name="Google Shape;24;p35"/>
          <p:cNvSpPr/>
          <p:nvPr>
            <p:ph idx="2" type="pic"/>
          </p:nvPr>
        </p:nvSpPr>
        <p:spPr>
          <a:xfrm>
            <a:off x="7950200" y="1104900"/>
            <a:ext cx="17259302" cy="11506201"/>
          </a:xfrm>
          <a:prstGeom prst="rect">
            <a:avLst/>
          </a:prstGeom>
          <a:noFill/>
          <a:ln>
            <a:noFill/>
          </a:ln>
        </p:spPr>
      </p:sp>
      <p:sp>
        <p:nvSpPr>
          <p:cNvPr id="25" name="Google Shape;25;p35"/>
          <p:cNvSpPr txBox="1"/>
          <p:nvPr>
            <p:ph type="title"/>
          </p:nvPr>
        </p:nvSpPr>
        <p:spPr>
          <a:xfrm>
            <a:off x="1651000" y="952500"/>
            <a:ext cx="10223500" cy="55499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6" name="Google Shape;26;p35"/>
          <p:cNvSpPr txBox="1"/>
          <p:nvPr>
            <p:ph idx="1" type="body"/>
          </p:nvPr>
        </p:nvSpPr>
        <p:spPr>
          <a:xfrm>
            <a:off x="1651000" y="6527800"/>
            <a:ext cx="10223500" cy="57277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7" name="Google Shape;27;p3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28" name="Shape 28"/>
        <p:cNvGrpSpPr/>
        <p:nvPr/>
      </p:nvGrpSpPr>
      <p:grpSpPr>
        <a:xfrm>
          <a:off x="0" y="0"/>
          <a:ext cx="0" cy="0"/>
          <a:chOff x="0" y="0"/>
          <a:chExt cx="0" cy="0"/>
        </a:xfrm>
      </p:grpSpPr>
      <p:sp>
        <p:nvSpPr>
          <p:cNvPr id="29" name="Google Shape;29;p36"/>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0" name="Google Shape;30;p3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1" name="Shape 31"/>
        <p:cNvGrpSpPr/>
        <p:nvPr/>
      </p:nvGrpSpPr>
      <p:grpSpPr>
        <a:xfrm>
          <a:off x="0" y="0"/>
          <a:ext cx="0" cy="0"/>
          <a:chOff x="0" y="0"/>
          <a:chExt cx="0" cy="0"/>
        </a:xfrm>
      </p:grpSpPr>
      <p:sp>
        <p:nvSpPr>
          <p:cNvPr id="32" name="Google Shape;32;p37"/>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3" name="Google Shape;33;p37"/>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4" name="Google Shape;34;p37"/>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5" name="Shape 35"/>
        <p:cNvGrpSpPr/>
        <p:nvPr/>
      </p:nvGrpSpPr>
      <p:grpSpPr>
        <a:xfrm>
          <a:off x="0" y="0"/>
          <a:ext cx="0" cy="0"/>
          <a:chOff x="0" y="0"/>
          <a:chExt cx="0" cy="0"/>
        </a:xfrm>
      </p:grpSpPr>
      <p:sp>
        <p:nvSpPr>
          <p:cNvPr id="36" name="Google Shape;36;p38"/>
          <p:cNvSpPr/>
          <p:nvPr>
            <p:ph idx="2" type="pic"/>
          </p:nvPr>
        </p:nvSpPr>
        <p:spPr>
          <a:xfrm>
            <a:off x="10960100" y="3149600"/>
            <a:ext cx="13944600" cy="9296400"/>
          </a:xfrm>
          <a:prstGeom prst="rect">
            <a:avLst/>
          </a:prstGeom>
          <a:noFill/>
          <a:ln>
            <a:noFill/>
          </a:ln>
        </p:spPr>
      </p:sp>
      <p:sp>
        <p:nvSpPr>
          <p:cNvPr id="37" name="Google Shape;37;p38"/>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38"/>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normAutofit/>
          </a:bodyPr>
          <a:lstStyle>
            <a:lvl1pPr indent="-530225" lvl="0" marL="457200" algn="l">
              <a:lnSpc>
                <a:spcPct val="100000"/>
              </a:lnSpc>
              <a:spcBef>
                <a:spcPts val="4500"/>
              </a:spcBef>
              <a:spcAft>
                <a:spcPts val="0"/>
              </a:spcAft>
              <a:buClr>
                <a:srgbClr val="000000"/>
              </a:buClr>
              <a:buSzPts val="4750"/>
              <a:buFont typeface="Helvetica Neue"/>
              <a:buChar char="•"/>
              <a:defRPr sz="3800"/>
            </a:lvl1pPr>
            <a:lvl2pPr indent="-530225" lvl="1" marL="914400" algn="l">
              <a:lnSpc>
                <a:spcPct val="100000"/>
              </a:lnSpc>
              <a:spcBef>
                <a:spcPts val="4500"/>
              </a:spcBef>
              <a:spcAft>
                <a:spcPts val="0"/>
              </a:spcAft>
              <a:buClr>
                <a:srgbClr val="000000"/>
              </a:buClr>
              <a:buSzPts val="4750"/>
              <a:buFont typeface="Helvetica Neue"/>
              <a:buChar char="•"/>
              <a:defRPr sz="3800"/>
            </a:lvl2pPr>
            <a:lvl3pPr indent="-530225" lvl="2" marL="1371600" algn="l">
              <a:lnSpc>
                <a:spcPct val="100000"/>
              </a:lnSpc>
              <a:spcBef>
                <a:spcPts val="4500"/>
              </a:spcBef>
              <a:spcAft>
                <a:spcPts val="0"/>
              </a:spcAft>
              <a:buClr>
                <a:srgbClr val="000000"/>
              </a:buClr>
              <a:buSzPts val="4750"/>
              <a:buFont typeface="Helvetica Neue"/>
              <a:buChar char="•"/>
              <a:defRPr sz="3800"/>
            </a:lvl3pPr>
            <a:lvl4pPr indent="-530225" lvl="3" marL="1828800" algn="l">
              <a:lnSpc>
                <a:spcPct val="100000"/>
              </a:lnSpc>
              <a:spcBef>
                <a:spcPts val="4500"/>
              </a:spcBef>
              <a:spcAft>
                <a:spcPts val="0"/>
              </a:spcAft>
              <a:buClr>
                <a:srgbClr val="000000"/>
              </a:buClr>
              <a:buSzPts val="4750"/>
              <a:buFont typeface="Helvetica Neue"/>
              <a:buChar char="•"/>
              <a:defRPr sz="3800"/>
            </a:lvl4pPr>
            <a:lvl5pPr indent="-530225" lvl="4" marL="2286000" algn="l">
              <a:lnSpc>
                <a:spcPct val="100000"/>
              </a:lnSpc>
              <a:spcBef>
                <a:spcPts val="4500"/>
              </a:spcBef>
              <a:spcAft>
                <a:spcPts val="0"/>
              </a:spcAft>
              <a:buClr>
                <a:srgbClr val="000000"/>
              </a:buClr>
              <a:buSzPts val="4750"/>
              <a:buFont typeface="Helvetica Neue"/>
              <a:buChar char="•"/>
              <a:defRPr sz="3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9" name="Google Shape;39;p38"/>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0" name="Shape 40"/>
        <p:cNvGrpSpPr/>
        <p:nvPr/>
      </p:nvGrpSpPr>
      <p:grpSpPr>
        <a:xfrm>
          <a:off x="0" y="0"/>
          <a:ext cx="0" cy="0"/>
          <a:chOff x="0" y="0"/>
          <a:chExt cx="0" cy="0"/>
        </a:xfrm>
      </p:grpSpPr>
      <p:sp>
        <p:nvSpPr>
          <p:cNvPr id="41" name="Google Shape;41;p39"/>
          <p:cNvSpPr txBox="1"/>
          <p:nvPr>
            <p:ph idx="1" type="body"/>
          </p:nvPr>
        </p:nvSpPr>
        <p:spPr>
          <a:xfrm>
            <a:off x="1689100" y="1778000"/>
            <a:ext cx="21005800" cy="101600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2" name="Google Shape;42;p39"/>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31"/>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41350" lvl="0" marL="457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indent="-641350" lvl="1" marL="914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641350" lvl="2" marL="1371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641350" lvl="3" marL="1828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641350" lvl="4" marL="22860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 name="Google Shape;8;p3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youtube.com/watch?v=ph7Eczs-nTI"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drive.google.com/file/d/1D4JkVCbJMyoUsKdoPaM83htUAJHiDQk9/view"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 name="Shape 58"/>
        <p:cNvGrpSpPr/>
        <p:nvPr/>
      </p:nvGrpSpPr>
      <p:grpSpPr>
        <a:xfrm>
          <a:off x="0" y="0"/>
          <a:ext cx="0" cy="0"/>
          <a:chOff x="0" y="0"/>
          <a:chExt cx="0" cy="0"/>
        </a:xfrm>
      </p:grpSpPr>
      <p:sp>
        <p:nvSpPr>
          <p:cNvPr id="59" name="Google Shape;59;g20fd2d836f8_1_6"/>
          <p:cNvSpPr txBox="1"/>
          <p:nvPr>
            <p:ph type="title"/>
          </p:nvPr>
        </p:nvSpPr>
        <p:spPr>
          <a:xfrm>
            <a:off x="1778000" y="2298700"/>
            <a:ext cx="20828100" cy="4648200"/>
          </a:xfrm>
          <a:prstGeom prst="rect">
            <a:avLst/>
          </a:prstGeom>
          <a:noFill/>
          <a:ln>
            <a:noFill/>
          </a:ln>
        </p:spPr>
        <p:txBody>
          <a:bodyPr anchorCtr="0" anchor="b" bIns="50800" lIns="50800" spcFirstLastPara="1" rIns="50800" wrap="square" tIns="50800">
            <a:normAutofit/>
          </a:bodyPr>
          <a:lstStyle/>
          <a:p>
            <a:pPr indent="0" lvl="0" marL="0" rtl="0" algn="ctr">
              <a:lnSpc>
                <a:spcPct val="100000"/>
              </a:lnSpc>
              <a:spcBef>
                <a:spcPts val="0"/>
              </a:spcBef>
              <a:spcAft>
                <a:spcPts val="0"/>
              </a:spcAft>
              <a:buSzPts val="1800"/>
              <a:buNone/>
            </a:pPr>
            <a:r>
              <a:rPr lang="en-US">
                <a:solidFill>
                  <a:schemeClr val="lt1"/>
                </a:solidFill>
              </a:rPr>
              <a:t>Let’s start out by taking a look at some artwork.</a:t>
            </a:r>
            <a:endParaRPr>
              <a:solidFill>
                <a:schemeClr val="lt1"/>
              </a:solidFill>
            </a:endParaRPr>
          </a:p>
        </p:txBody>
      </p:sp>
      <p:sp>
        <p:nvSpPr>
          <p:cNvPr id="60" name="Google Shape;60;g20fd2d836f8_1_6"/>
          <p:cNvSpPr txBox="1"/>
          <p:nvPr>
            <p:ph idx="1" type="body"/>
          </p:nvPr>
        </p:nvSpPr>
        <p:spPr>
          <a:xfrm>
            <a:off x="1778000" y="7073900"/>
            <a:ext cx="20828100" cy="5100600"/>
          </a:xfrm>
          <a:prstGeom prst="rect">
            <a:avLst/>
          </a:prstGeom>
          <a:noFill/>
          <a:ln>
            <a:noFill/>
          </a:ln>
        </p:spPr>
        <p:txBody>
          <a:bodyPr anchorCtr="0" anchor="t" bIns="50800" lIns="50800" spcFirstLastPara="1" rIns="50800" wrap="square" tIns="50800">
            <a:normAutofit/>
          </a:bodyPr>
          <a:lstStyle/>
          <a:p>
            <a:pPr indent="0" lvl="0" marL="0" rtl="0" algn="ctr">
              <a:lnSpc>
                <a:spcPct val="100000"/>
              </a:lnSpc>
              <a:spcBef>
                <a:spcPts val="0"/>
              </a:spcBef>
              <a:spcAft>
                <a:spcPts val="0"/>
              </a:spcAft>
              <a:buSzPts val="5400"/>
              <a:buNone/>
            </a:pPr>
            <a:r>
              <a:rPr lang="en-US">
                <a:solidFill>
                  <a:srgbClr val="F4CCCC"/>
                </a:solidFill>
              </a:rPr>
              <a:t>2 minutes of SILENT observation. Then, let’s discuss.</a:t>
            </a:r>
            <a:endParaRPr>
              <a:solidFill>
                <a:srgbClr val="F4CCCC"/>
              </a:solidFill>
            </a:endParaRPr>
          </a:p>
          <a:p>
            <a:pPr indent="0" lvl="0" marL="0" rtl="0" algn="ctr">
              <a:lnSpc>
                <a:spcPct val="100000"/>
              </a:lnSpc>
              <a:spcBef>
                <a:spcPts val="0"/>
              </a:spcBef>
              <a:spcAft>
                <a:spcPts val="0"/>
              </a:spcAft>
              <a:buSzPts val="5400"/>
              <a:buNone/>
            </a:pPr>
            <a:r>
              <a:rPr lang="en-US">
                <a:solidFill>
                  <a:srgbClr val="F4CCCC"/>
                </a:solidFill>
              </a:rPr>
              <a:t>Ground rules:</a:t>
            </a:r>
            <a:endParaRPr>
              <a:solidFill>
                <a:srgbClr val="F4CCCC"/>
              </a:solidFill>
            </a:endParaRPr>
          </a:p>
          <a:p>
            <a:pPr indent="0" lvl="0" marL="0" rtl="0" algn="ctr">
              <a:lnSpc>
                <a:spcPct val="100000"/>
              </a:lnSpc>
              <a:spcBef>
                <a:spcPts val="0"/>
              </a:spcBef>
              <a:spcAft>
                <a:spcPts val="0"/>
              </a:spcAft>
              <a:buSzPts val="5400"/>
              <a:buNone/>
            </a:pPr>
            <a:r>
              <a:rPr lang="en-US">
                <a:solidFill>
                  <a:srgbClr val="F4CCCC"/>
                </a:solidFill>
              </a:rPr>
              <a:t>All ideas are welcome.</a:t>
            </a:r>
            <a:endParaRPr>
              <a:solidFill>
                <a:srgbClr val="F4CCCC"/>
              </a:solidFill>
            </a:endParaRPr>
          </a:p>
          <a:p>
            <a:pPr indent="0" lvl="0" marL="0" rtl="0" algn="ctr">
              <a:lnSpc>
                <a:spcPct val="100000"/>
              </a:lnSpc>
              <a:spcBef>
                <a:spcPts val="0"/>
              </a:spcBef>
              <a:spcAft>
                <a:spcPts val="0"/>
              </a:spcAft>
              <a:buSzPts val="5400"/>
              <a:buNone/>
            </a:pPr>
            <a:r>
              <a:rPr lang="en-US">
                <a:solidFill>
                  <a:srgbClr val="F4CCCC"/>
                </a:solidFill>
              </a:rPr>
              <a:t>Be respectful.</a:t>
            </a:r>
            <a:endParaRPr>
              <a:solidFill>
                <a:srgbClr val="F4CCCC"/>
              </a:solidFill>
            </a:endParaRPr>
          </a:p>
          <a:p>
            <a:pPr indent="0" lvl="0" marL="0" rtl="0" algn="ctr">
              <a:lnSpc>
                <a:spcPct val="100000"/>
              </a:lnSpc>
              <a:spcBef>
                <a:spcPts val="0"/>
              </a:spcBef>
              <a:spcAft>
                <a:spcPts val="0"/>
              </a:spcAft>
              <a:buSzPts val="5400"/>
              <a:buNone/>
            </a:pPr>
            <a:r>
              <a:rPr lang="en-US">
                <a:solidFill>
                  <a:srgbClr val="F4CCCC"/>
                </a:solidFill>
              </a:rPr>
              <a:t>Raise your hand before you speak.</a:t>
            </a:r>
            <a:endParaRPr>
              <a:solidFill>
                <a:srgbClr val="F4CCCC"/>
              </a:solidFill>
            </a:endParaRPr>
          </a:p>
          <a:p>
            <a:pPr indent="0" lvl="0" marL="0" rtl="0" algn="ctr">
              <a:lnSpc>
                <a:spcPct val="100000"/>
              </a:lnSpc>
              <a:spcBef>
                <a:spcPts val="0"/>
              </a:spcBef>
              <a:spcAft>
                <a:spcPts val="0"/>
              </a:spcAft>
              <a:buSzPts val="5400"/>
              <a:buNone/>
            </a:pPr>
            <a:r>
              <a:rPr lang="en-US">
                <a:solidFill>
                  <a:srgbClr val="F4CCCC"/>
                </a:solidFill>
              </a:rPr>
              <a:t>Build on each other’s ideas, but it’s okay to disagree with kindness.</a:t>
            </a:r>
            <a:endParaRPr>
              <a:solidFill>
                <a:srgbClr val="F4CC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3" name="Shape 103"/>
        <p:cNvGrpSpPr/>
        <p:nvPr/>
      </p:nvGrpSpPr>
      <p:grpSpPr>
        <a:xfrm>
          <a:off x="0" y="0"/>
          <a:ext cx="0" cy="0"/>
          <a:chOff x="0" y="0"/>
          <a:chExt cx="0" cy="0"/>
        </a:xfrm>
      </p:grpSpPr>
      <p:sp>
        <p:nvSpPr>
          <p:cNvPr id="104" name="Google Shape;104;g15688ca3250_0_0"/>
          <p:cNvSpPr txBox="1"/>
          <p:nvPr>
            <p:ph type="title"/>
          </p:nvPr>
        </p:nvSpPr>
        <p:spPr>
          <a:xfrm>
            <a:off x="1778000" y="2298700"/>
            <a:ext cx="20828100" cy="4648200"/>
          </a:xfrm>
          <a:prstGeom prst="rect">
            <a:avLst/>
          </a:prstGeom>
          <a:noFill/>
          <a:ln>
            <a:noFill/>
          </a:ln>
        </p:spPr>
        <p:txBody>
          <a:bodyPr anchorCtr="0" anchor="b" bIns="50800" lIns="50800" spcFirstLastPara="1" rIns="50800" wrap="square" tIns="50800">
            <a:normAutofit/>
          </a:bodyPr>
          <a:lstStyle/>
          <a:p>
            <a:pPr indent="0" lvl="0" marL="0" rtl="0" algn="ctr">
              <a:lnSpc>
                <a:spcPct val="100000"/>
              </a:lnSpc>
              <a:spcBef>
                <a:spcPts val="0"/>
              </a:spcBef>
              <a:spcAft>
                <a:spcPts val="0"/>
              </a:spcAft>
              <a:buSzPts val="1800"/>
              <a:buNone/>
            </a:pPr>
            <a:r>
              <a:rPr lang="en-US">
                <a:solidFill>
                  <a:schemeClr val="lt2"/>
                </a:solidFill>
              </a:rPr>
              <a:t>Now let’s take a look at a few images with and without data</a:t>
            </a:r>
            <a:endParaRPr>
              <a:solidFill>
                <a:schemeClr val="lt2"/>
              </a:solidFill>
            </a:endParaRPr>
          </a:p>
        </p:txBody>
      </p:sp>
      <p:sp>
        <p:nvSpPr>
          <p:cNvPr id="105" name="Google Shape;105;g15688ca3250_0_0"/>
          <p:cNvSpPr txBox="1"/>
          <p:nvPr>
            <p:ph idx="1" type="body"/>
          </p:nvPr>
        </p:nvSpPr>
        <p:spPr>
          <a:xfrm>
            <a:off x="1778000" y="7073900"/>
            <a:ext cx="20828100" cy="4730700"/>
          </a:xfrm>
          <a:prstGeom prst="rect">
            <a:avLst/>
          </a:prstGeom>
          <a:noFill/>
          <a:ln>
            <a:noFill/>
          </a:ln>
        </p:spPr>
        <p:txBody>
          <a:bodyPr anchorCtr="0" anchor="t" bIns="50800" lIns="50800" spcFirstLastPara="1" rIns="50800" wrap="square" tIns="50800">
            <a:normAutofit lnSpcReduction="20000"/>
          </a:bodyPr>
          <a:lstStyle/>
          <a:p>
            <a:pPr indent="0" lvl="0" marL="0" rtl="0" algn="ctr">
              <a:lnSpc>
                <a:spcPct val="100000"/>
              </a:lnSpc>
              <a:spcBef>
                <a:spcPts val="0"/>
              </a:spcBef>
              <a:spcAft>
                <a:spcPts val="0"/>
              </a:spcAft>
              <a:buSzPts val="5400"/>
              <a:buNone/>
            </a:pPr>
            <a:r>
              <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Think about the following:</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What’s going on in this image?</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 do you see that makes you say that?</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 more can we find?</a:t>
            </a:r>
            <a:endParaRPr>
              <a:solidFill>
                <a:srgbClr val="FFF2CC"/>
              </a:solidFill>
            </a:endParaRPr>
          </a:p>
          <a:p>
            <a:pPr indent="0" lvl="0" marL="0" rtl="0" algn="ctr">
              <a:lnSpc>
                <a:spcPct val="100000"/>
              </a:lnSpc>
              <a:spcBef>
                <a:spcPts val="0"/>
              </a:spcBef>
              <a:spcAft>
                <a:spcPts val="0"/>
              </a:spcAft>
              <a:buSzPts val="5400"/>
              <a:buNone/>
            </a:pPr>
            <a:r>
              <a:t/>
            </a:r>
            <a:endParaRPr>
              <a:solidFill>
                <a:srgbClr val="FFF2CC"/>
              </a:solidFill>
            </a:endParaRPr>
          </a:p>
          <a:p>
            <a:pPr indent="0" lvl="0" marL="0" rtl="0" algn="ctr">
              <a:lnSpc>
                <a:spcPct val="100000"/>
              </a:lnSpc>
              <a:spcBef>
                <a:spcPts val="0"/>
              </a:spcBef>
              <a:spcAft>
                <a:spcPts val="0"/>
              </a:spcAft>
              <a:buSzPts val="5400"/>
              <a:buNone/>
            </a:pPr>
            <a:r>
              <a:t/>
            </a:r>
            <a:endParaRPr>
              <a:solidFill>
                <a:srgbClr val="FFF2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pic>
        <p:nvPicPr>
          <p:cNvPr id="110" name="Google Shape;110;g20fd2d836f8_1_0"/>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4" name="Shape 114"/>
        <p:cNvGrpSpPr/>
        <p:nvPr/>
      </p:nvGrpSpPr>
      <p:grpSpPr>
        <a:xfrm>
          <a:off x="0" y="0"/>
          <a:ext cx="0" cy="0"/>
          <a:chOff x="0" y="0"/>
          <a:chExt cx="0" cy="0"/>
        </a:xfrm>
      </p:grpSpPr>
      <p:pic>
        <p:nvPicPr>
          <p:cNvPr id="115" name="Google Shape;115;g20fd2d83a6d_0_42"/>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9" name="Shape 119"/>
        <p:cNvGrpSpPr/>
        <p:nvPr/>
      </p:nvGrpSpPr>
      <p:grpSpPr>
        <a:xfrm>
          <a:off x="0" y="0"/>
          <a:ext cx="0" cy="0"/>
          <a:chOff x="0" y="0"/>
          <a:chExt cx="0" cy="0"/>
        </a:xfrm>
      </p:grpSpPr>
      <p:pic>
        <p:nvPicPr>
          <p:cNvPr id="120" name="Google Shape;120;g20fd2d83a6d_0_16"/>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4" name="Shape 124"/>
        <p:cNvGrpSpPr/>
        <p:nvPr/>
      </p:nvGrpSpPr>
      <p:grpSpPr>
        <a:xfrm>
          <a:off x="0" y="0"/>
          <a:ext cx="0" cy="0"/>
          <a:chOff x="0" y="0"/>
          <a:chExt cx="0" cy="0"/>
        </a:xfrm>
      </p:grpSpPr>
      <p:pic>
        <p:nvPicPr>
          <p:cNvPr id="125" name="Google Shape;125;g20fd2d836f8_1_3"/>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9" name="Shape 129"/>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3" name="Shape 133"/>
        <p:cNvGrpSpPr/>
        <p:nvPr/>
      </p:nvGrpSpPr>
      <p:grpSpPr>
        <a:xfrm>
          <a:off x="0" y="0"/>
          <a:ext cx="0" cy="0"/>
          <a:chOff x="0" y="0"/>
          <a:chExt cx="0" cy="0"/>
        </a:xfrm>
      </p:grpSpPr>
      <p:sp>
        <p:nvSpPr>
          <p:cNvPr id="134" name="Google Shape;134;g20fd2d83a6d_0_62"/>
          <p:cNvSpPr txBox="1"/>
          <p:nvPr>
            <p:ph type="title"/>
          </p:nvPr>
        </p:nvSpPr>
        <p:spPr>
          <a:xfrm>
            <a:off x="1778000" y="2298700"/>
            <a:ext cx="20828100" cy="4648200"/>
          </a:xfrm>
          <a:prstGeom prst="rect">
            <a:avLst/>
          </a:prstGeom>
          <a:noFill/>
          <a:ln>
            <a:noFill/>
          </a:ln>
        </p:spPr>
        <p:txBody>
          <a:bodyPr anchorCtr="0" anchor="b" bIns="50800" lIns="50800" spcFirstLastPara="1" rIns="50800" wrap="square" tIns="50800">
            <a:normAutofit/>
          </a:bodyPr>
          <a:lstStyle/>
          <a:p>
            <a:pPr indent="0" lvl="0" marL="0" rtl="0" algn="ctr">
              <a:lnSpc>
                <a:spcPct val="100000"/>
              </a:lnSpc>
              <a:spcBef>
                <a:spcPts val="0"/>
              </a:spcBef>
              <a:spcAft>
                <a:spcPts val="0"/>
              </a:spcAft>
              <a:buSzPts val="1800"/>
              <a:buNone/>
            </a:pPr>
            <a:r>
              <a:rPr lang="en-US">
                <a:solidFill>
                  <a:schemeClr val="lt2"/>
                </a:solidFill>
              </a:rPr>
              <a:t>Now let’s take a look </a:t>
            </a:r>
            <a:endParaRPr>
              <a:solidFill>
                <a:schemeClr val="lt2"/>
              </a:solidFill>
            </a:endParaRPr>
          </a:p>
          <a:p>
            <a:pPr indent="0" lvl="0" marL="0" rtl="0" algn="ctr">
              <a:lnSpc>
                <a:spcPct val="100000"/>
              </a:lnSpc>
              <a:spcBef>
                <a:spcPts val="0"/>
              </a:spcBef>
              <a:spcAft>
                <a:spcPts val="0"/>
              </a:spcAft>
              <a:buSzPts val="1800"/>
              <a:buNone/>
            </a:pPr>
            <a:r>
              <a:rPr lang="en-US">
                <a:solidFill>
                  <a:schemeClr val="lt2"/>
                </a:solidFill>
              </a:rPr>
              <a:t>at a related animation</a:t>
            </a:r>
            <a:endParaRPr>
              <a:solidFill>
                <a:schemeClr val="lt2"/>
              </a:solidFill>
            </a:endParaRPr>
          </a:p>
        </p:txBody>
      </p:sp>
      <p:sp>
        <p:nvSpPr>
          <p:cNvPr id="135" name="Google Shape;135;g20fd2d83a6d_0_62"/>
          <p:cNvSpPr txBox="1"/>
          <p:nvPr>
            <p:ph idx="1" type="body"/>
          </p:nvPr>
        </p:nvSpPr>
        <p:spPr>
          <a:xfrm>
            <a:off x="1778000" y="7073900"/>
            <a:ext cx="20828100" cy="4730700"/>
          </a:xfrm>
          <a:prstGeom prst="rect">
            <a:avLst/>
          </a:prstGeom>
          <a:noFill/>
          <a:ln>
            <a:noFill/>
          </a:ln>
        </p:spPr>
        <p:txBody>
          <a:bodyPr anchorCtr="0" anchor="t" bIns="50800" lIns="50800" spcFirstLastPara="1" rIns="50800" wrap="square" tIns="50800">
            <a:normAutofit lnSpcReduction="20000"/>
          </a:bodyPr>
          <a:lstStyle/>
          <a:p>
            <a:pPr indent="0" lvl="0" marL="0" rtl="0" algn="ctr">
              <a:lnSpc>
                <a:spcPct val="100000"/>
              </a:lnSpc>
              <a:spcBef>
                <a:spcPts val="0"/>
              </a:spcBef>
              <a:spcAft>
                <a:spcPts val="0"/>
              </a:spcAft>
              <a:buSzPts val="5400"/>
              <a:buNone/>
            </a:pPr>
            <a:r>
              <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Think about the following:</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What’s going on in this image?</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 do you see that makes you say that?</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 more can we find?</a:t>
            </a:r>
            <a:endParaRPr>
              <a:solidFill>
                <a:srgbClr val="FFF2CC"/>
              </a:solidFill>
            </a:endParaRPr>
          </a:p>
          <a:p>
            <a:pPr indent="0" lvl="0" marL="0" rtl="0" algn="ctr">
              <a:lnSpc>
                <a:spcPct val="100000"/>
              </a:lnSpc>
              <a:spcBef>
                <a:spcPts val="0"/>
              </a:spcBef>
              <a:spcAft>
                <a:spcPts val="0"/>
              </a:spcAft>
              <a:buSzPts val="5400"/>
              <a:buNone/>
            </a:pPr>
            <a:r>
              <a:t/>
            </a:r>
            <a:endParaRPr>
              <a:solidFill>
                <a:srgbClr val="FFF2CC"/>
              </a:solidFill>
            </a:endParaRPr>
          </a:p>
          <a:p>
            <a:pPr indent="0" lvl="0" marL="0" rtl="0" algn="ctr">
              <a:lnSpc>
                <a:spcPct val="100000"/>
              </a:lnSpc>
              <a:spcBef>
                <a:spcPts val="0"/>
              </a:spcBef>
              <a:spcAft>
                <a:spcPts val="0"/>
              </a:spcAft>
              <a:buSzPts val="5400"/>
              <a:buNone/>
            </a:pPr>
            <a:r>
              <a:t/>
            </a:r>
            <a:endParaRPr>
              <a:solidFill>
                <a:srgbClr val="FFF2C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9" name="Shape 139"/>
        <p:cNvGrpSpPr/>
        <p:nvPr/>
      </p:nvGrpSpPr>
      <p:grpSpPr>
        <a:xfrm>
          <a:off x="0" y="0"/>
          <a:ext cx="0" cy="0"/>
          <a:chOff x="0" y="0"/>
          <a:chExt cx="0" cy="0"/>
        </a:xfrm>
      </p:grpSpPr>
      <p:pic>
        <p:nvPicPr>
          <p:cNvPr descr="This animation shows every recorded earthquake in sequence as they occurred  from January 1, 2001, through December 31, 2015, at a rate of 30 days per second. The earthquake hypocenters first appear as flashes then remain as colored circles before shrinking with time so as not to obscure subsequent earthquakes. The size of the circle represents the earthquake magnitude while the color represents its depth within the earth. At the end of the animation it will first show all quakes in this 15-year period. Next, it will show only those earthquakes greater than magnitude 6.5, the smallest earthquake size known to make a tsunami. Finally it will only show those earthquakes with magnitudes of magnitude 8.0 or larger, the “great” earthquakes most likely to pose a tsunami threat when they occur under the ocean or near a coastline and when they are shallow within the earth (less than 100 km or 60 mi. deep). &#10;&#10;This time period includes some remarkable events.  Several large earthquakes caused devastating tsunamis, including 9.1 magnitude in Sumatra (26 December 2004), 8.1 magnitude in Samoa (29 September 2009), 8.8 magnitude in Chile (27 February 2010), and 9.0 magnitude off of Japan (11 March 2011). Like most earthquakes these events occurred at plate boundaries, and truly large events like these tend to occur at subduction zones where tectonic plates collide. Other, much smaller earthquakes also occur away from plate boundaries such as those related to volcanic activity in Hawaii or those related to wastewater injection wells in Oklahoma.&#10;&#10;NOAA Science on a Sphere version:&#10;http://sos.noaa.gov/Datasets/dataset.php?id=643&#10;&#10;Earthquake source used: NEIC Earthquake Catalog&#10;http://earthquake.usgs.gov/earthquakes/search/" id="140" name="Google Shape;140;g20fd2d83a6d_0_58" title="Earthquakes of the First 15 Years of the 21st Century">
            <a:hlinkClick r:id="rId3"/>
          </p:cNvPr>
          <p:cNvPicPr preferRelativeResize="0"/>
          <p:nvPr/>
        </p:nvPicPr>
        <p:blipFill rotWithShape="1">
          <a:blip r:embed="rId4">
            <a:alphaModFix/>
          </a:blip>
          <a:srcRect b="0" l="0" r="0" t="0"/>
          <a:stretch/>
        </p:blipFill>
        <p:spPr>
          <a:xfrm>
            <a:off x="3048013" y="0"/>
            <a:ext cx="18287983" cy="1371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4" name="Shape 144"/>
        <p:cNvGrpSpPr/>
        <p:nvPr/>
      </p:nvGrpSpPr>
      <p:grpSpPr>
        <a:xfrm>
          <a:off x="0" y="0"/>
          <a:ext cx="0" cy="0"/>
          <a:chOff x="0" y="0"/>
          <a:chExt cx="0" cy="0"/>
        </a:xfrm>
      </p:grpSpPr>
      <p:pic>
        <p:nvPicPr>
          <p:cNvPr id="145" name="Google Shape;145;g20fd2d83a6d_0_37" title="Earthquakes of the First 15 Years of the 21st Century.mp4">
            <a:hlinkClick r:id="rId3"/>
          </p:cNvPr>
          <p:cNvPicPr preferRelativeResize="0"/>
          <p:nvPr/>
        </p:nvPicPr>
        <p:blipFill rotWithShape="1">
          <a:blip r:embed="rId4">
            <a:alphaModFix/>
          </a:blip>
          <a:srcRect b="0" l="0" r="0" t="0"/>
          <a:stretch/>
        </p:blipFill>
        <p:spPr>
          <a:xfrm>
            <a:off x="3047975" y="0"/>
            <a:ext cx="18288053" cy="1371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9" name="Shape 149"/>
        <p:cNvGrpSpPr/>
        <p:nvPr/>
      </p:nvGrpSpPr>
      <p:grpSpPr>
        <a:xfrm>
          <a:off x="0" y="0"/>
          <a:ext cx="0" cy="0"/>
          <a:chOff x="0" y="0"/>
          <a:chExt cx="0" cy="0"/>
        </a:xfrm>
      </p:grpSpPr>
      <p:sp>
        <p:nvSpPr>
          <p:cNvPr id="150" name="Google Shape;150;g20fd2d83a6d_0_32"/>
          <p:cNvSpPr txBox="1"/>
          <p:nvPr>
            <p:ph type="title"/>
          </p:nvPr>
        </p:nvSpPr>
        <p:spPr>
          <a:xfrm>
            <a:off x="1778000" y="2298700"/>
            <a:ext cx="20828100" cy="4648200"/>
          </a:xfrm>
          <a:prstGeom prst="rect">
            <a:avLst/>
          </a:prstGeom>
          <a:noFill/>
          <a:ln>
            <a:noFill/>
          </a:ln>
        </p:spPr>
        <p:txBody>
          <a:bodyPr anchorCtr="0" anchor="b" bIns="50800" lIns="50800" spcFirstLastPara="1" rIns="50800" wrap="square" tIns="50800">
            <a:normAutofit/>
          </a:bodyPr>
          <a:lstStyle/>
          <a:p>
            <a:pPr indent="0" lvl="0" marL="0" rtl="0" algn="ctr">
              <a:lnSpc>
                <a:spcPct val="100000"/>
              </a:lnSpc>
              <a:spcBef>
                <a:spcPts val="0"/>
              </a:spcBef>
              <a:spcAft>
                <a:spcPts val="0"/>
              </a:spcAft>
              <a:buSzPts val="1800"/>
              <a:buNone/>
            </a:pPr>
            <a:r>
              <a:rPr lang="en-US">
                <a:solidFill>
                  <a:schemeClr val="lt2"/>
                </a:solidFill>
              </a:rPr>
              <a:t>Now let’s take a look at a few images with and without data</a:t>
            </a:r>
            <a:endParaRPr>
              <a:solidFill>
                <a:schemeClr val="lt2"/>
              </a:solidFill>
            </a:endParaRPr>
          </a:p>
        </p:txBody>
      </p:sp>
      <p:sp>
        <p:nvSpPr>
          <p:cNvPr id="151" name="Google Shape;151;g20fd2d83a6d_0_32"/>
          <p:cNvSpPr txBox="1"/>
          <p:nvPr>
            <p:ph idx="1" type="body"/>
          </p:nvPr>
        </p:nvSpPr>
        <p:spPr>
          <a:xfrm>
            <a:off x="1778000" y="7073900"/>
            <a:ext cx="20828100" cy="4730700"/>
          </a:xfrm>
          <a:prstGeom prst="rect">
            <a:avLst/>
          </a:prstGeom>
          <a:noFill/>
          <a:ln>
            <a:noFill/>
          </a:ln>
        </p:spPr>
        <p:txBody>
          <a:bodyPr anchorCtr="0" anchor="t" bIns="50800" lIns="50800" spcFirstLastPara="1" rIns="50800" wrap="square" tIns="50800">
            <a:normAutofit lnSpcReduction="20000"/>
          </a:bodyPr>
          <a:lstStyle/>
          <a:p>
            <a:pPr indent="0" lvl="0" marL="0" rtl="0" algn="ctr">
              <a:lnSpc>
                <a:spcPct val="100000"/>
              </a:lnSpc>
              <a:spcBef>
                <a:spcPts val="0"/>
              </a:spcBef>
              <a:spcAft>
                <a:spcPts val="0"/>
              </a:spcAft>
              <a:buSzPts val="5400"/>
              <a:buNone/>
            </a:pPr>
            <a:r>
              <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Think about the following:</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What’s going on in this image?</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 do you see that makes you say that?</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 more can we find?</a:t>
            </a:r>
            <a:endParaRPr>
              <a:solidFill>
                <a:srgbClr val="FFF2CC"/>
              </a:solidFill>
            </a:endParaRPr>
          </a:p>
          <a:p>
            <a:pPr indent="0" lvl="0" marL="0" rtl="0" algn="ctr">
              <a:lnSpc>
                <a:spcPct val="100000"/>
              </a:lnSpc>
              <a:spcBef>
                <a:spcPts val="0"/>
              </a:spcBef>
              <a:spcAft>
                <a:spcPts val="0"/>
              </a:spcAft>
              <a:buSzPts val="5400"/>
              <a:buNone/>
            </a:pPr>
            <a:r>
              <a:t/>
            </a:r>
            <a:endParaRPr>
              <a:solidFill>
                <a:srgbClr val="FFF2CC"/>
              </a:solidFill>
            </a:endParaRPr>
          </a:p>
          <a:p>
            <a:pPr indent="0" lvl="0" marL="0" rtl="0" algn="ctr">
              <a:lnSpc>
                <a:spcPct val="100000"/>
              </a:lnSpc>
              <a:spcBef>
                <a:spcPts val="0"/>
              </a:spcBef>
              <a:spcAft>
                <a:spcPts val="0"/>
              </a:spcAft>
              <a:buSzPts val="5400"/>
              <a:buNone/>
            </a:pPr>
            <a:r>
              <a:t/>
            </a:r>
            <a:endParaRPr>
              <a:solidFill>
                <a:srgbClr val="FFF2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4" name="Shape 64"/>
        <p:cNvGrpSpPr/>
        <p:nvPr/>
      </p:nvGrpSpPr>
      <p:grpSpPr>
        <a:xfrm>
          <a:off x="0" y="0"/>
          <a:ext cx="0" cy="0"/>
          <a:chOff x="0" y="0"/>
          <a:chExt cx="0" cy="0"/>
        </a:xfrm>
      </p:grpSpPr>
      <p:pic>
        <p:nvPicPr>
          <p:cNvPr descr="1978.426 - The Eruption of Vesuvius.jpg" id="65" name="Google Shape;65;p6"/>
          <p:cNvPicPr preferRelativeResize="0"/>
          <p:nvPr/>
        </p:nvPicPr>
        <p:blipFill rotWithShape="1">
          <a:blip r:embed="rId3">
            <a:alphaModFix/>
          </a:blip>
          <a:srcRect b="0" l="0" r="0" t="0"/>
          <a:stretch/>
        </p:blipFill>
        <p:spPr>
          <a:xfrm>
            <a:off x="0" y="734050"/>
            <a:ext cx="24384000" cy="112247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5" name="Shape 155"/>
        <p:cNvGrpSpPr/>
        <p:nvPr/>
      </p:nvGrpSpPr>
      <p:grpSpPr>
        <a:xfrm>
          <a:off x="0" y="0"/>
          <a:ext cx="0" cy="0"/>
          <a:chOff x="0" y="0"/>
          <a:chExt cx="0" cy="0"/>
        </a:xfrm>
      </p:grpSpPr>
      <p:pic>
        <p:nvPicPr>
          <p:cNvPr id="156" name="Google Shape;156;g20fd2d83a6d_0_51"/>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0" name="Shape 160"/>
        <p:cNvGrpSpPr/>
        <p:nvPr/>
      </p:nvGrpSpPr>
      <p:grpSpPr>
        <a:xfrm>
          <a:off x="0" y="0"/>
          <a:ext cx="0" cy="0"/>
          <a:chOff x="0" y="0"/>
          <a:chExt cx="0" cy="0"/>
        </a:xfrm>
      </p:grpSpPr>
      <p:pic>
        <p:nvPicPr>
          <p:cNvPr id="161" name="Google Shape;161;g20fd2d83a6d_0_8"/>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5" name="Shape 165"/>
        <p:cNvGrpSpPr/>
        <p:nvPr/>
      </p:nvGrpSpPr>
      <p:grpSpPr>
        <a:xfrm>
          <a:off x="0" y="0"/>
          <a:ext cx="0" cy="0"/>
          <a:chOff x="0" y="0"/>
          <a:chExt cx="0" cy="0"/>
        </a:xfrm>
      </p:grpSpPr>
      <p:pic>
        <p:nvPicPr>
          <p:cNvPr id="166" name="Google Shape;166;g20fd2d83a6d_0_12"/>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pic>
        <p:nvPicPr>
          <p:cNvPr id="171" name="Google Shape;171;g20fd2d83a6d_0_69"/>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5" name="Shape 175"/>
        <p:cNvGrpSpPr/>
        <p:nvPr/>
      </p:nvGrpSpPr>
      <p:grpSpPr>
        <a:xfrm>
          <a:off x="0" y="0"/>
          <a:ext cx="0" cy="0"/>
          <a:chOff x="0" y="0"/>
          <a:chExt cx="0" cy="0"/>
        </a:xfrm>
      </p:grpSpPr>
      <p:pic>
        <p:nvPicPr>
          <p:cNvPr id="176" name="Google Shape;176;g20fd2d83a6d_0_73"/>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0" name="Shape 18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9" name="Shape 6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 name="Shape 73"/>
        <p:cNvGrpSpPr/>
        <p:nvPr/>
      </p:nvGrpSpPr>
      <p:grpSpPr>
        <a:xfrm>
          <a:off x="0" y="0"/>
          <a:ext cx="0" cy="0"/>
          <a:chOff x="0" y="0"/>
          <a:chExt cx="0" cy="0"/>
        </a:xfrm>
      </p:grpSpPr>
      <p:sp>
        <p:nvSpPr>
          <p:cNvPr id="74" name="Google Shape;74;g20fd2d83a6d_0_27"/>
          <p:cNvSpPr txBox="1"/>
          <p:nvPr>
            <p:ph type="title"/>
          </p:nvPr>
        </p:nvSpPr>
        <p:spPr>
          <a:xfrm>
            <a:off x="1778000" y="2298700"/>
            <a:ext cx="20828100" cy="4648200"/>
          </a:xfrm>
          <a:prstGeom prst="rect">
            <a:avLst/>
          </a:prstGeom>
          <a:noFill/>
          <a:ln>
            <a:noFill/>
          </a:ln>
        </p:spPr>
        <p:txBody>
          <a:bodyPr anchorCtr="0" anchor="b" bIns="50800" lIns="50800" spcFirstLastPara="1" rIns="50800" wrap="square" tIns="50800">
            <a:normAutofit/>
          </a:bodyPr>
          <a:lstStyle/>
          <a:p>
            <a:pPr indent="0" lvl="0" marL="0" rtl="0" algn="ctr">
              <a:lnSpc>
                <a:spcPct val="100000"/>
              </a:lnSpc>
              <a:spcBef>
                <a:spcPts val="0"/>
              </a:spcBef>
              <a:spcAft>
                <a:spcPts val="0"/>
              </a:spcAft>
              <a:buSzPts val="1800"/>
              <a:buNone/>
            </a:pPr>
            <a:r>
              <a:rPr lang="en-US">
                <a:solidFill>
                  <a:schemeClr val="lt2"/>
                </a:solidFill>
              </a:rPr>
              <a:t>Now let’s take a look at a few images with and without data</a:t>
            </a:r>
            <a:endParaRPr>
              <a:solidFill>
                <a:schemeClr val="lt2"/>
              </a:solidFill>
            </a:endParaRPr>
          </a:p>
        </p:txBody>
      </p:sp>
      <p:sp>
        <p:nvSpPr>
          <p:cNvPr id="75" name="Google Shape;75;g20fd2d83a6d_0_27"/>
          <p:cNvSpPr txBox="1"/>
          <p:nvPr>
            <p:ph idx="1" type="body"/>
          </p:nvPr>
        </p:nvSpPr>
        <p:spPr>
          <a:xfrm>
            <a:off x="1778000" y="7073900"/>
            <a:ext cx="20828100" cy="4730700"/>
          </a:xfrm>
          <a:prstGeom prst="rect">
            <a:avLst/>
          </a:prstGeom>
          <a:noFill/>
          <a:ln>
            <a:noFill/>
          </a:ln>
        </p:spPr>
        <p:txBody>
          <a:bodyPr anchorCtr="0" anchor="t" bIns="50800" lIns="50800" spcFirstLastPara="1" rIns="50800" wrap="square" tIns="50800">
            <a:normAutofit lnSpcReduction="20000"/>
          </a:bodyPr>
          <a:lstStyle/>
          <a:p>
            <a:pPr indent="0" lvl="0" marL="0" rtl="0" algn="ctr">
              <a:lnSpc>
                <a:spcPct val="100000"/>
              </a:lnSpc>
              <a:spcBef>
                <a:spcPts val="0"/>
              </a:spcBef>
              <a:spcAft>
                <a:spcPts val="0"/>
              </a:spcAft>
              <a:buSzPts val="5400"/>
              <a:buNone/>
            </a:pPr>
            <a:r>
              <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Think about the following:</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What’s going on in this image?</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 do you see that makes you say that?</a:t>
            </a:r>
            <a:endParaRPr>
              <a:solidFill>
                <a:srgbClr val="FFF2CC"/>
              </a:solidFill>
            </a:endParaRPr>
          </a:p>
          <a:p>
            <a:pPr indent="0" lvl="0" marL="0" rtl="0" algn="ctr">
              <a:lnSpc>
                <a:spcPct val="100000"/>
              </a:lnSpc>
              <a:spcBef>
                <a:spcPts val="0"/>
              </a:spcBef>
              <a:spcAft>
                <a:spcPts val="0"/>
              </a:spcAft>
              <a:buSzPts val="5400"/>
              <a:buNone/>
            </a:pPr>
            <a:r>
              <a:rPr lang="en-US">
                <a:solidFill>
                  <a:srgbClr val="FFF2CC"/>
                </a:solidFill>
              </a:rPr>
              <a:t>What more can we find?</a:t>
            </a:r>
            <a:endParaRPr>
              <a:solidFill>
                <a:srgbClr val="FFF2CC"/>
              </a:solidFill>
            </a:endParaRPr>
          </a:p>
          <a:p>
            <a:pPr indent="0" lvl="0" marL="0" rtl="0" algn="ctr">
              <a:lnSpc>
                <a:spcPct val="100000"/>
              </a:lnSpc>
              <a:spcBef>
                <a:spcPts val="0"/>
              </a:spcBef>
              <a:spcAft>
                <a:spcPts val="0"/>
              </a:spcAft>
              <a:buSzPts val="5400"/>
              <a:buNone/>
            </a:pPr>
            <a:r>
              <a:t/>
            </a:r>
            <a:endParaRPr>
              <a:solidFill>
                <a:srgbClr val="FFF2CC"/>
              </a:solidFill>
            </a:endParaRPr>
          </a:p>
          <a:p>
            <a:pPr indent="0" lvl="0" marL="0" rtl="0" algn="ctr">
              <a:lnSpc>
                <a:spcPct val="100000"/>
              </a:lnSpc>
              <a:spcBef>
                <a:spcPts val="0"/>
              </a:spcBef>
              <a:spcAft>
                <a:spcPts val="0"/>
              </a:spcAft>
              <a:buSzPts val="5400"/>
              <a:buNone/>
            </a:pPr>
            <a:r>
              <a:t/>
            </a:r>
            <a:endParaRPr>
              <a:solidFill>
                <a:srgbClr val="FFF2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9" name="Shape 79"/>
        <p:cNvGrpSpPr/>
        <p:nvPr/>
      </p:nvGrpSpPr>
      <p:grpSpPr>
        <a:xfrm>
          <a:off x="0" y="0"/>
          <a:ext cx="0" cy="0"/>
          <a:chOff x="0" y="0"/>
          <a:chExt cx="0" cy="0"/>
        </a:xfrm>
      </p:grpSpPr>
      <p:pic>
        <p:nvPicPr>
          <p:cNvPr id="80" name="Google Shape;80;g20fd2d83a6d_0_46"/>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pic>
        <p:nvPicPr>
          <p:cNvPr id="85" name="Google Shape;85;g20fd2d83a6d_0_0"/>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9" name="Shape 89"/>
        <p:cNvGrpSpPr/>
        <p:nvPr/>
      </p:nvGrpSpPr>
      <p:grpSpPr>
        <a:xfrm>
          <a:off x="0" y="0"/>
          <a:ext cx="0" cy="0"/>
          <a:chOff x="0" y="0"/>
          <a:chExt cx="0" cy="0"/>
        </a:xfrm>
      </p:grpSpPr>
      <p:pic>
        <p:nvPicPr>
          <p:cNvPr id="90" name="Google Shape;90;g20fd2d83a6d_0_20"/>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4" name="Shape 94"/>
        <p:cNvGrpSpPr/>
        <p:nvPr/>
      </p:nvGrpSpPr>
      <p:grpSpPr>
        <a:xfrm>
          <a:off x="0" y="0"/>
          <a:ext cx="0" cy="0"/>
          <a:chOff x="0" y="0"/>
          <a:chExt cx="0" cy="0"/>
        </a:xfrm>
      </p:grpSpPr>
      <p:pic>
        <p:nvPicPr>
          <p:cNvPr id="95" name="Google Shape;95;g20fd2d83a6d_0_4"/>
          <p:cNvPicPr preferRelativeResize="0"/>
          <p:nvPr/>
        </p:nvPicPr>
        <p:blipFill rotWithShape="1">
          <a:blip r:embed="rId3">
            <a:alphaModFix/>
          </a:blip>
          <a:srcRect b="0" l="0" r="0" t="0"/>
          <a:stretch/>
        </p:blipFill>
        <p:spPr>
          <a:xfrm>
            <a:off x="0" y="76200"/>
            <a:ext cx="24384000" cy="1219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