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https://www.nps.gov/orgs/1778/images/batdiversity_nov16.jpg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us.googleusercontent.com/E4PtlFfD29eqiNSy5xV50BrlFxPjiOB-YssRJOjj8PwpsY8pbISZ6_pL5_tHFdiatoJ6phVHE52sPd70mZXGm63av86iWbgonOiIqn2r9iSu9E1zLz3J-WvXljMI4UhfyTqxj03x4zDBR21WqCWl8Q=s2048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328" y="237219"/>
            <a:ext cx="9568531" cy="637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us.googleusercontent.com/AIYELmn7knAQVIW2vU6osf6wtDGIuriQgpDVRW80-KOAQCFW7KcZYqcRhjZJyfZwVx8np5DlNc8iN6rkb7pt0qm2B1Dym9-ZvS-uJNodzMk8w9yEn5BA1CYEvDTsKyfAEhNidAX8gWB8MDFNFCHoxg=s2048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9332" y="155862"/>
            <a:ext cx="4374140" cy="656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us.googleusercontent.com/XNx2IpVAZU19RQ5yCYJUXJpHjj5gkOmEYwluk7NsYSZ0soS7YUl7uGiO_-C4QY4HKAPoTM2WUpgkqZPQeY-1_P0pYYLvAFXBjVKCZLkMMvDuSE1Lav9jlUu6B81AUkFhiJkUf_2FwezuhsgFlgAOKQ=s2048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321" y="0"/>
            <a:ext cx="8324850" cy="657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