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fe04856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fe04856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fc572215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fc572215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fc5722153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fc5722153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ea99d92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ea99d92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e92b28ea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e92b28ea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392647493fe6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392647493fe6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e92b28ea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e92b28ea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qq935Qb3_aZ_WBAJQEePZqbSUXUu7-n58E6TMnbwvLA/edit" TargetMode="External"/><Relationship Id="rId4" Type="http://schemas.openxmlformats.org/officeDocument/2006/relationships/hyperlink" Target="https://docs.google.com/document/d/1qq935Qb3_aZ_WBAJQEePZqbSUXUu7-n58E6TMnbwvLA/edit" TargetMode="External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28600" y="304800"/>
            <a:ext cx="69642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Observation &amp; Discussion</a:t>
            </a:r>
            <a:endParaRPr b="1" sz="25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O</a:t>
            </a:r>
            <a:r>
              <a:rPr lang="en" sz="2200">
                <a:solidFill>
                  <a:schemeClr val="dk1"/>
                </a:solidFill>
              </a:rPr>
              <a:t>bserve images silently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Quiet write in notebooks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Group share: “</a:t>
            </a:r>
            <a:r>
              <a:rPr i="1" lang="en" sz="2200">
                <a:solidFill>
                  <a:schemeClr val="dk1"/>
                </a:solidFill>
              </a:rPr>
              <a:t>What’s going on in this image</a:t>
            </a:r>
            <a:r>
              <a:rPr lang="en" sz="2200">
                <a:solidFill>
                  <a:schemeClr val="dk1"/>
                </a:solidFill>
              </a:rPr>
              <a:t>?”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013875" y="328300"/>
            <a:ext cx="1303200" cy="89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013875" y="1699900"/>
            <a:ext cx="1303200" cy="89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434875" y="527275"/>
            <a:ext cx="188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</a:rPr>
              <a:t>1</a:t>
            </a:r>
            <a:endParaRPr b="1" sz="22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434875" y="1898875"/>
            <a:ext cx="188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</a:rPr>
              <a:t>2</a:t>
            </a:r>
            <a:endParaRPr b="1"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0" y="228600"/>
            <a:ext cx="12297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What’s going on in this image</a:t>
            </a:r>
            <a:r>
              <a:rPr lang="en" sz="2200">
                <a:solidFill>
                  <a:schemeClr val="dk1"/>
                </a:solidFill>
              </a:rPr>
              <a:t>?</a:t>
            </a:r>
            <a:endParaRPr sz="25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" y="100800"/>
            <a:ext cx="9031749" cy="451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920959" y="0"/>
            <a:ext cx="802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What’s going on in this image</a:t>
            </a:r>
            <a:r>
              <a:rPr lang="en" sz="2800">
                <a:solidFill>
                  <a:schemeClr val="dk1"/>
                </a:solidFill>
              </a:rPr>
              <a:t>?</a:t>
            </a:r>
            <a:endParaRPr sz="31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539400"/>
            <a:ext cx="7935425" cy="39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39954" y="914400"/>
            <a:ext cx="4590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Before seeing the title of this map, students will take a few minutes to write about what they think they are seeing in this map.</a:t>
            </a:r>
            <a:endParaRPr i="1"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 u="sng">
                <a:solidFill>
                  <a:schemeClr val="hlink"/>
                </a:solidFill>
                <a:hlinkClick r:id="rId3"/>
              </a:rPr>
              <a:t>Link to handout</a:t>
            </a:r>
            <a:endParaRPr i="1" sz="2800">
              <a:solidFill>
                <a:schemeClr val="dk1"/>
              </a:solidFill>
            </a:endParaRPr>
          </a:p>
        </p:txBody>
      </p:sp>
      <p:pic>
        <p:nvPicPr>
          <p:cNvPr id="76" name="Google Shape;76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0750" y="650626"/>
            <a:ext cx="2980501" cy="384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920959" y="0"/>
            <a:ext cx="802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What’s going on in this image</a:t>
            </a:r>
            <a:r>
              <a:rPr lang="en" sz="2800">
                <a:solidFill>
                  <a:schemeClr val="dk1"/>
                </a:solidFill>
              </a:rPr>
              <a:t>?</a:t>
            </a:r>
            <a:endParaRPr sz="31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68000"/>
            <a:ext cx="7935425" cy="39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25" y="4048750"/>
            <a:ext cx="2173075" cy="5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questions do we have about the map image?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00800"/>
            <a:ext cx="6732600" cy="3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1459100" y="3515325"/>
            <a:ext cx="69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Watershed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Alexis Rockman (2015). Collection Jonathan O'Hara © 2015 Alexis Rockman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